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9" r:id="rId3"/>
    <p:sldId id="263" r:id="rId4"/>
    <p:sldId id="264" r:id="rId5"/>
    <p:sldId id="265" r:id="rId6"/>
    <p:sldId id="266" r:id="rId7"/>
    <p:sldId id="314" r:id="rId8"/>
    <p:sldId id="267" r:id="rId9"/>
    <p:sldId id="268" r:id="rId10"/>
    <p:sldId id="270" r:id="rId11"/>
    <p:sldId id="271" r:id="rId12"/>
    <p:sldId id="313" r:id="rId13"/>
    <p:sldId id="276" r:id="rId14"/>
    <p:sldId id="277" r:id="rId15"/>
    <p:sldId id="278" r:id="rId16"/>
    <p:sldId id="315" r:id="rId17"/>
    <p:sldId id="324" r:id="rId18"/>
    <p:sldId id="281" r:id="rId19"/>
    <p:sldId id="322" r:id="rId20"/>
    <p:sldId id="323" r:id="rId21"/>
    <p:sldId id="316" r:id="rId22"/>
    <p:sldId id="318" r:id="rId23"/>
    <p:sldId id="317" r:id="rId24"/>
    <p:sldId id="320" r:id="rId25"/>
  </p:sldIdLst>
  <p:sldSz cx="31496000" cy="19685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179049" rtl="0" fontAlgn="auto" latinLnBrk="0" hangingPunct="0">
      <a:lnSpc>
        <a:spcPct val="100000"/>
      </a:lnSpc>
      <a:spcBef>
        <a:spcPts val="0"/>
      </a:spcBef>
      <a:spcAft>
        <a:spcPts val="0"/>
      </a:spcAft>
      <a:buClrTx/>
      <a:buSzTx/>
      <a:buFontTx/>
      <a:buNone/>
      <a:tabLst/>
      <a:defRPr kumimoji="0" sz="7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1179049" rtl="0" fontAlgn="auto" latinLnBrk="0" hangingPunct="0">
      <a:lnSpc>
        <a:spcPct val="100000"/>
      </a:lnSpc>
      <a:spcBef>
        <a:spcPts val="0"/>
      </a:spcBef>
      <a:spcAft>
        <a:spcPts val="0"/>
      </a:spcAft>
      <a:buClrTx/>
      <a:buSzTx/>
      <a:buFontTx/>
      <a:buNone/>
      <a:tabLst/>
      <a:defRPr kumimoji="0" sz="7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1179049" rtl="0" fontAlgn="auto" latinLnBrk="0" hangingPunct="0">
      <a:lnSpc>
        <a:spcPct val="100000"/>
      </a:lnSpc>
      <a:spcBef>
        <a:spcPts val="0"/>
      </a:spcBef>
      <a:spcAft>
        <a:spcPts val="0"/>
      </a:spcAft>
      <a:buClrTx/>
      <a:buSzTx/>
      <a:buFontTx/>
      <a:buNone/>
      <a:tabLst/>
      <a:defRPr kumimoji="0" sz="7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1179049" rtl="0" fontAlgn="auto" latinLnBrk="0" hangingPunct="0">
      <a:lnSpc>
        <a:spcPct val="100000"/>
      </a:lnSpc>
      <a:spcBef>
        <a:spcPts val="0"/>
      </a:spcBef>
      <a:spcAft>
        <a:spcPts val="0"/>
      </a:spcAft>
      <a:buClrTx/>
      <a:buSzTx/>
      <a:buFontTx/>
      <a:buNone/>
      <a:tabLst/>
      <a:defRPr kumimoji="0" sz="7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1179049" rtl="0" fontAlgn="auto" latinLnBrk="0" hangingPunct="0">
      <a:lnSpc>
        <a:spcPct val="100000"/>
      </a:lnSpc>
      <a:spcBef>
        <a:spcPts val="0"/>
      </a:spcBef>
      <a:spcAft>
        <a:spcPts val="0"/>
      </a:spcAft>
      <a:buClrTx/>
      <a:buSzTx/>
      <a:buFontTx/>
      <a:buNone/>
      <a:tabLst/>
      <a:defRPr kumimoji="0" sz="7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1179049" rtl="0" fontAlgn="auto" latinLnBrk="0" hangingPunct="0">
      <a:lnSpc>
        <a:spcPct val="100000"/>
      </a:lnSpc>
      <a:spcBef>
        <a:spcPts val="0"/>
      </a:spcBef>
      <a:spcAft>
        <a:spcPts val="0"/>
      </a:spcAft>
      <a:buClrTx/>
      <a:buSzTx/>
      <a:buFontTx/>
      <a:buNone/>
      <a:tabLst/>
      <a:defRPr kumimoji="0" sz="7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1179049" rtl="0" fontAlgn="auto" latinLnBrk="0" hangingPunct="0">
      <a:lnSpc>
        <a:spcPct val="100000"/>
      </a:lnSpc>
      <a:spcBef>
        <a:spcPts val="0"/>
      </a:spcBef>
      <a:spcAft>
        <a:spcPts val="0"/>
      </a:spcAft>
      <a:buClrTx/>
      <a:buSzTx/>
      <a:buFontTx/>
      <a:buNone/>
      <a:tabLst/>
      <a:defRPr kumimoji="0" sz="7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1179049" rtl="0" fontAlgn="auto" latinLnBrk="0" hangingPunct="0">
      <a:lnSpc>
        <a:spcPct val="100000"/>
      </a:lnSpc>
      <a:spcBef>
        <a:spcPts val="0"/>
      </a:spcBef>
      <a:spcAft>
        <a:spcPts val="0"/>
      </a:spcAft>
      <a:buClrTx/>
      <a:buSzTx/>
      <a:buFontTx/>
      <a:buNone/>
      <a:tabLst/>
      <a:defRPr kumimoji="0" sz="7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1179049" rtl="0" fontAlgn="auto" latinLnBrk="0" hangingPunct="0">
      <a:lnSpc>
        <a:spcPct val="100000"/>
      </a:lnSpc>
      <a:spcBef>
        <a:spcPts val="0"/>
      </a:spcBef>
      <a:spcAft>
        <a:spcPts val="0"/>
      </a:spcAft>
      <a:buClrTx/>
      <a:buSzTx/>
      <a:buFontTx/>
      <a:buNone/>
      <a:tabLst/>
      <a:defRPr kumimoji="0" sz="7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 xmlns:p15="http://schemas.microsoft.com/office/powerpoint/2012/main">
        <p15:guide id="1" orient="horz" pos="6200">
          <p15:clr>
            <a:srgbClr val="A4A3A4"/>
          </p15:clr>
        </p15:guide>
        <p15:guide id="2" pos="9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000000"/>
        </p14:laserClr>
      </p:ext>
      <p:ext uri="{2FDB2607-1784-4EEB-B798-7EB5836EED8A}">
        <p14:showMediaCtrls xmlns:p14="http://schemas.microsoft.com/office/powerpoint/2010/main" xmlns="" val="1"/>
      </p:ext>
    </p:extLst>
  </p:showPr>
  <p:clrMru>
    <a:srgbClr val="3585FE"/>
    <a:srgbClr val="3E9CFF"/>
    <a:srgbClr val="845CEC"/>
    <a:srgbClr val="734CD6"/>
    <a:srgbClr val="FC834E"/>
    <a:srgbClr val="8DC540"/>
    <a:srgbClr val="F6F6F6"/>
    <a:srgbClr val="F3AD2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2119" autoAdjust="0"/>
    <p:restoredTop sz="95789" autoAdjust="0"/>
  </p:normalViewPr>
  <p:slideViewPr>
    <p:cSldViewPr snapToGrid="0" snapToObjects="1">
      <p:cViewPr>
        <p:scale>
          <a:sx n="53" d="100"/>
          <a:sy n="53" d="100"/>
        </p:scale>
        <p:origin x="-78" y="1650"/>
      </p:cViewPr>
      <p:guideLst>
        <p:guide orient="horz" pos="6200"/>
        <p:guide pos="992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xmlns="" val="1035679896"/>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xmlns="" val="81794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xmlns="" val="6160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xmlns="" val="50731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xmlns="" val="1335875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Shape 11"/>
          <p:cNvSpPr>
            <a:spLocks noGrp="1"/>
          </p:cNvSpPr>
          <p:nvPr>
            <p:ph type="title"/>
          </p:nvPr>
        </p:nvSpPr>
        <p:spPr>
          <a:xfrm>
            <a:off x="6243836" y="3960068"/>
            <a:ext cx="19008329" cy="5997774"/>
          </a:xfrm>
          <a:prstGeom prst="rect">
            <a:avLst/>
          </a:prstGeom>
        </p:spPr>
        <p:txBody>
          <a:bodyPr anchor="b"/>
          <a:lstStyle/>
          <a:p>
            <a:r>
              <a:t>标题文本</a:t>
            </a:r>
          </a:p>
        </p:txBody>
      </p:sp>
      <p:sp>
        <p:nvSpPr>
          <p:cNvPr id="12" name="Shape 12"/>
          <p:cNvSpPr>
            <a:spLocks noGrp="1"/>
          </p:cNvSpPr>
          <p:nvPr>
            <p:ph type="body" sz="quarter" idx="1"/>
          </p:nvPr>
        </p:nvSpPr>
        <p:spPr>
          <a:xfrm>
            <a:off x="6243836" y="10119320"/>
            <a:ext cx="19008329" cy="2053085"/>
          </a:xfrm>
          <a:prstGeom prst="rect">
            <a:avLst/>
          </a:prstGeom>
        </p:spPr>
        <p:txBody>
          <a:bodyPr anchor="t"/>
          <a:lstStyle>
            <a:lvl1pPr marL="0" indent="0" algn="ctr">
              <a:spcBef>
                <a:spcPts val="0"/>
              </a:spcBef>
              <a:buSzTx/>
              <a:buNone/>
              <a:defRPr sz="6200"/>
            </a:lvl1pPr>
            <a:lvl2pPr marL="0" indent="228600" algn="ctr">
              <a:spcBef>
                <a:spcPts val="0"/>
              </a:spcBef>
              <a:buSzTx/>
              <a:buNone/>
              <a:defRPr sz="6200"/>
            </a:lvl2pPr>
            <a:lvl3pPr marL="0" indent="457200" algn="ctr">
              <a:spcBef>
                <a:spcPts val="0"/>
              </a:spcBef>
              <a:buSzTx/>
              <a:buNone/>
              <a:defRPr sz="6200"/>
            </a:lvl3pPr>
            <a:lvl4pPr marL="0" indent="685800" algn="ctr">
              <a:spcBef>
                <a:spcPts val="0"/>
              </a:spcBef>
              <a:buSzTx/>
              <a:buNone/>
              <a:defRPr sz="6200"/>
            </a:lvl4pPr>
            <a:lvl5pPr marL="0" indent="914400" algn="ctr">
              <a:spcBef>
                <a:spcPts val="0"/>
              </a:spcBef>
              <a:buSzTx/>
              <a:buNone/>
              <a:defRPr sz="6200"/>
            </a:lvl5pPr>
          </a:lstStyle>
          <a:p>
            <a:r>
              <a:t>正文级别 1</a:t>
            </a:r>
          </a:p>
          <a:p>
            <a:pPr lvl="1"/>
            <a:r>
              <a:t>正文级别 2</a:t>
            </a:r>
          </a:p>
          <a:p>
            <a:pPr lvl="2"/>
            <a:r>
              <a:t>正文级别 3</a:t>
            </a:r>
          </a:p>
          <a:p>
            <a:pPr lvl="3"/>
            <a:r>
              <a:t>正文级别 4</a:t>
            </a:r>
          </a:p>
          <a:p>
            <a:pPr lvl="4"/>
            <a:r>
              <a:t>正文级别 5</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6243836" y="12541498"/>
            <a:ext cx="19008329" cy="857647"/>
          </a:xfrm>
          <a:prstGeom prst="rect">
            <a:avLst/>
          </a:prstGeom>
        </p:spPr>
        <p:txBody>
          <a:bodyPr anchor="t">
            <a:spAutoFit/>
          </a:bodyPr>
          <a:lstStyle>
            <a:lvl1pPr marL="0" indent="0" algn="ctr">
              <a:spcBef>
                <a:spcPts val="0"/>
              </a:spcBef>
              <a:buSzTx/>
              <a:buNone/>
              <a:defRPr sz="4400"/>
            </a:lvl1pPr>
          </a:lstStyle>
          <a:p>
            <a:r>
              <a:t>–Johnny Appleseed</a:t>
            </a:r>
          </a:p>
        </p:txBody>
      </p:sp>
      <p:sp>
        <p:nvSpPr>
          <p:cNvPr id="94" name="Shape 94"/>
          <p:cNvSpPr>
            <a:spLocks noGrp="1"/>
          </p:cNvSpPr>
          <p:nvPr>
            <p:ph type="body" sz="quarter" idx="14"/>
          </p:nvPr>
        </p:nvSpPr>
        <p:spPr>
          <a:xfrm>
            <a:off x="6243836" y="8611741"/>
            <a:ext cx="19008329" cy="1492647"/>
          </a:xfrm>
          <a:prstGeom prst="rect">
            <a:avLst/>
          </a:prstGeom>
        </p:spPr>
        <p:txBody>
          <a:bodyPr>
            <a:spAutoFit/>
          </a:bodyPr>
          <a:lstStyle>
            <a:lvl1pPr marL="0" indent="0" algn="ctr">
              <a:spcBef>
                <a:spcPts val="0"/>
              </a:spcBef>
              <a:buSzTx/>
              <a:buNone/>
              <a:defRPr sz="7400"/>
            </a:lvl1pPr>
          </a:lstStyle>
          <a:p>
            <a:r>
              <a:t>“在此键入引文。”</a:t>
            </a:r>
          </a:p>
        </p:txBody>
      </p:sp>
      <p:sp>
        <p:nvSpPr>
          <p:cNvPr id="95" name="Shape 95"/>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Shape 102"/>
          <p:cNvSpPr>
            <a:spLocks noGrp="1"/>
          </p:cNvSpPr>
          <p:nvPr>
            <p:ph type="pic" idx="13"/>
          </p:nvPr>
        </p:nvSpPr>
        <p:spPr>
          <a:xfrm>
            <a:off x="3937000" y="984250"/>
            <a:ext cx="23622001" cy="17716501"/>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6855147" y="2137668"/>
            <a:ext cx="17762638" cy="10749856"/>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243836" y="13187412"/>
            <a:ext cx="19008329" cy="2583657"/>
          </a:xfrm>
          <a:prstGeom prst="rect">
            <a:avLst/>
          </a:prstGeom>
        </p:spPr>
        <p:txBody>
          <a:bodyPr anchor="b"/>
          <a:lstStyle/>
          <a:p>
            <a:r>
              <a:t>标题文本</a:t>
            </a:r>
          </a:p>
        </p:txBody>
      </p:sp>
      <p:sp>
        <p:nvSpPr>
          <p:cNvPr id="22" name="Shape 22"/>
          <p:cNvSpPr>
            <a:spLocks noGrp="1"/>
          </p:cNvSpPr>
          <p:nvPr>
            <p:ph type="body" sz="quarter" idx="1"/>
          </p:nvPr>
        </p:nvSpPr>
        <p:spPr>
          <a:xfrm>
            <a:off x="6243836" y="15863341"/>
            <a:ext cx="19008329" cy="2053085"/>
          </a:xfrm>
          <a:prstGeom prst="rect">
            <a:avLst/>
          </a:prstGeom>
        </p:spPr>
        <p:txBody>
          <a:bodyPr anchor="t"/>
          <a:lstStyle>
            <a:lvl1pPr marL="0" indent="0" algn="ctr">
              <a:spcBef>
                <a:spcPts val="0"/>
              </a:spcBef>
              <a:buSzTx/>
              <a:buNone/>
              <a:defRPr sz="6200"/>
            </a:lvl1pPr>
            <a:lvl2pPr marL="0" indent="228600" algn="ctr">
              <a:spcBef>
                <a:spcPts val="0"/>
              </a:spcBef>
              <a:buSzTx/>
              <a:buNone/>
              <a:defRPr sz="6200"/>
            </a:lvl2pPr>
            <a:lvl3pPr marL="0" indent="457200" algn="ctr">
              <a:spcBef>
                <a:spcPts val="0"/>
              </a:spcBef>
              <a:buSzTx/>
              <a:buNone/>
              <a:defRPr sz="6200"/>
            </a:lvl3pPr>
            <a:lvl4pPr marL="0" indent="685800" algn="ctr">
              <a:spcBef>
                <a:spcPts val="0"/>
              </a:spcBef>
              <a:buSzTx/>
              <a:buNone/>
              <a:defRPr sz="6200"/>
            </a:lvl4pPr>
            <a:lvl5pPr marL="0" indent="914400" algn="ctr">
              <a:spcBef>
                <a:spcPts val="0"/>
              </a:spcBef>
              <a:buSzTx/>
              <a:buNone/>
              <a:defRPr sz="6200"/>
            </a:lvl5pPr>
          </a:lstStyle>
          <a:p>
            <a:r>
              <a:t>正文级别 1</a:t>
            </a:r>
          </a:p>
          <a:p>
            <a:pPr lvl="1"/>
            <a:r>
              <a:t>正文级别 2</a:t>
            </a:r>
          </a:p>
          <a:p>
            <a:pPr lvl="2"/>
            <a:r>
              <a:t>正文级别 3</a:t>
            </a:r>
          </a:p>
          <a:p>
            <a:pPr lvl="3"/>
            <a:r>
              <a:t>正文级别 4</a:t>
            </a:r>
          </a:p>
          <a:p>
            <a:pPr lvl="4"/>
            <a:r>
              <a:t>正文级别 5</a:t>
            </a:r>
          </a:p>
        </p:txBody>
      </p:sp>
      <p:sp>
        <p:nvSpPr>
          <p:cNvPr id="23" name="Shape 23"/>
          <p:cNvSpPr>
            <a:spLocks noGrp="1"/>
          </p:cNvSpPr>
          <p:nvPr>
            <p:ph type="sldNum" sz="quarter" idx="2"/>
          </p:nvPr>
        </p:nvSpPr>
        <p:spPr>
          <a:xfrm>
            <a:off x="15397761" y="17778015"/>
            <a:ext cx="677410" cy="705248"/>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Shape 30"/>
          <p:cNvSpPr>
            <a:spLocks noGrp="1"/>
          </p:cNvSpPr>
          <p:nvPr>
            <p:ph type="title"/>
          </p:nvPr>
        </p:nvSpPr>
        <p:spPr>
          <a:xfrm>
            <a:off x="6243836" y="6843613"/>
            <a:ext cx="19008329" cy="5997774"/>
          </a:xfrm>
          <a:prstGeom prst="rect">
            <a:avLst/>
          </a:prstGeom>
        </p:spPr>
        <p:txBody>
          <a:bodyPr/>
          <a:lstStyle/>
          <a:p>
            <a:r>
              <a:t>标题文本</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6140162" y="2137668"/>
            <a:ext cx="9688712" cy="14948298"/>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5667127" y="2137668"/>
            <a:ext cx="9688712" cy="7243466"/>
          </a:xfrm>
          <a:prstGeom prst="rect">
            <a:avLst/>
          </a:prstGeom>
        </p:spPr>
        <p:txBody>
          <a:bodyPr anchor="b"/>
          <a:lstStyle>
            <a:lvl1pPr>
              <a:defRPr sz="12000"/>
            </a:lvl1pPr>
          </a:lstStyle>
          <a:p>
            <a:r>
              <a:t>标题文本</a:t>
            </a:r>
          </a:p>
        </p:txBody>
      </p:sp>
      <p:sp>
        <p:nvSpPr>
          <p:cNvPr id="40" name="Shape 40"/>
          <p:cNvSpPr>
            <a:spLocks noGrp="1"/>
          </p:cNvSpPr>
          <p:nvPr>
            <p:ph type="body" sz="quarter" idx="1"/>
          </p:nvPr>
        </p:nvSpPr>
        <p:spPr>
          <a:xfrm>
            <a:off x="5667127" y="9634884"/>
            <a:ext cx="9688712" cy="7451081"/>
          </a:xfrm>
          <a:prstGeom prst="rect">
            <a:avLst/>
          </a:prstGeom>
        </p:spPr>
        <p:txBody>
          <a:bodyPr anchor="t"/>
          <a:lstStyle>
            <a:lvl1pPr marL="0" indent="0" algn="ctr">
              <a:spcBef>
                <a:spcPts val="0"/>
              </a:spcBef>
              <a:buSzTx/>
              <a:buNone/>
              <a:defRPr sz="6200"/>
            </a:lvl1pPr>
            <a:lvl2pPr marL="0" indent="228600" algn="ctr">
              <a:spcBef>
                <a:spcPts val="0"/>
              </a:spcBef>
              <a:buSzTx/>
              <a:buNone/>
              <a:defRPr sz="6200"/>
            </a:lvl2pPr>
            <a:lvl3pPr marL="0" indent="457200" algn="ctr">
              <a:spcBef>
                <a:spcPts val="0"/>
              </a:spcBef>
              <a:buSzTx/>
              <a:buNone/>
              <a:defRPr sz="6200"/>
            </a:lvl3pPr>
            <a:lvl4pPr marL="0" indent="685800" algn="ctr">
              <a:spcBef>
                <a:spcPts val="0"/>
              </a:spcBef>
              <a:buSzTx/>
              <a:buNone/>
              <a:defRPr sz="6200"/>
            </a:lvl4pPr>
            <a:lvl5pPr marL="0" indent="914400" algn="ctr">
              <a:spcBef>
                <a:spcPts val="0"/>
              </a:spcBef>
              <a:buSzTx/>
              <a:buNone/>
              <a:defRPr sz="6200"/>
            </a:lvl5pPr>
          </a:lstStyle>
          <a:p>
            <a:r>
              <a:t>正文级别 1</a:t>
            </a:r>
          </a:p>
          <a:p>
            <a:pPr lvl="1"/>
            <a:r>
              <a:t>正文级别 2</a:t>
            </a:r>
          </a:p>
          <a:p>
            <a:pPr lvl="2"/>
            <a:r>
              <a:t>正文级别 3</a:t>
            </a:r>
          </a:p>
          <a:p>
            <a:pPr lvl="3"/>
            <a:r>
              <a:t>正文级别 4</a:t>
            </a:r>
          </a:p>
          <a:p>
            <a:pPr lvl="4"/>
            <a:r>
              <a:t>正文级别 5</a:t>
            </a:r>
          </a:p>
        </p:txBody>
      </p:sp>
      <p:sp>
        <p:nvSpPr>
          <p:cNvPr id="41" name="Shape 41"/>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标题文本</a:t>
            </a:r>
          </a:p>
        </p:txBody>
      </p:sp>
      <p:sp>
        <p:nvSpPr>
          <p:cNvPr id="49" name="Shape 49"/>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标题文本</a:t>
            </a:r>
          </a:p>
        </p:txBody>
      </p:sp>
      <p:sp>
        <p:nvSpPr>
          <p:cNvPr id="57" name="Shape 57"/>
          <p:cNvSpPr>
            <a:spLocks noGrp="1"/>
          </p:cNvSpPr>
          <p:nvPr>
            <p:ph type="body" sz="half" idx="1"/>
          </p:nvPr>
        </p:nvSpPr>
        <p:spPr>
          <a:xfrm>
            <a:off x="5667127" y="5713263"/>
            <a:ext cx="20161747" cy="11418839"/>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58" name="Shape 5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6140162" y="5713263"/>
            <a:ext cx="9688712" cy="11418839"/>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标题文本</a:t>
            </a:r>
          </a:p>
        </p:txBody>
      </p:sp>
      <p:sp>
        <p:nvSpPr>
          <p:cNvPr id="67" name="Shape 67"/>
          <p:cNvSpPr>
            <a:spLocks noGrp="1"/>
          </p:cNvSpPr>
          <p:nvPr>
            <p:ph type="body" sz="quarter" idx="1"/>
          </p:nvPr>
        </p:nvSpPr>
        <p:spPr>
          <a:xfrm>
            <a:off x="5667127" y="5713263"/>
            <a:ext cx="9688712" cy="11418839"/>
          </a:xfrm>
          <a:prstGeom prst="rect">
            <a:avLst/>
          </a:prstGeom>
        </p:spPr>
        <p:txBody>
          <a:bodyPr/>
          <a:lstStyle>
            <a:lvl1pPr marL="661307" indent="-661307">
              <a:spcBef>
                <a:spcPts val="6400"/>
              </a:spcBef>
              <a:defRPr sz="5400"/>
            </a:lvl1pPr>
            <a:lvl2pPr marL="1004207" indent="-661307">
              <a:spcBef>
                <a:spcPts val="6400"/>
              </a:spcBef>
              <a:defRPr sz="5400"/>
            </a:lvl2pPr>
            <a:lvl3pPr marL="1347107" indent="-661307">
              <a:spcBef>
                <a:spcPts val="6400"/>
              </a:spcBef>
              <a:defRPr sz="5400"/>
            </a:lvl3pPr>
            <a:lvl4pPr marL="1690007" indent="-661307">
              <a:spcBef>
                <a:spcPts val="6400"/>
              </a:spcBef>
              <a:defRPr sz="5400"/>
            </a:lvl4pPr>
            <a:lvl5pPr marL="2032907" indent="-661307">
              <a:spcBef>
                <a:spcPts val="6400"/>
              </a:spcBef>
              <a:defRPr sz="5400"/>
            </a:lvl5pPr>
          </a:lstStyle>
          <a:p>
            <a:r>
              <a:t>正文级别 1</a:t>
            </a:r>
          </a:p>
          <a:p>
            <a:pPr lvl="1"/>
            <a:r>
              <a:t>正文级别 2</a:t>
            </a:r>
          </a:p>
          <a:p>
            <a:pPr lvl="2"/>
            <a:r>
              <a:t>正文级别 3</a:t>
            </a:r>
          </a:p>
          <a:p>
            <a:pPr lvl="3"/>
            <a:r>
              <a:t>正文级别 4</a:t>
            </a:r>
          </a:p>
          <a:p>
            <a:pPr lvl="4"/>
            <a:r>
              <a:t>正文级别 5</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Shape 75"/>
          <p:cNvSpPr>
            <a:spLocks noGrp="1"/>
          </p:cNvSpPr>
          <p:nvPr>
            <p:ph type="body" idx="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76" name="Shape 7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6140162" y="10234662"/>
            <a:ext cx="9688712" cy="6851304"/>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6151456" y="2599035"/>
            <a:ext cx="9688712" cy="6851304"/>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5667127" y="2599035"/>
            <a:ext cx="9688712" cy="14486931"/>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5667127" y="3291086"/>
            <a:ext cx="20161747" cy="13102829"/>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nchor="ctr">
            <a:normAutofit/>
          </a:bodyPr>
          <a:lstStyle/>
          <a:p>
            <a:r>
              <a:t>正文级别 1</a:t>
            </a:r>
          </a:p>
          <a:p>
            <a:pPr lvl="1"/>
            <a:r>
              <a:t>正文级别 2</a:t>
            </a:r>
          </a:p>
          <a:p>
            <a:pPr lvl="2"/>
            <a:r>
              <a:t>正文级别 3</a:t>
            </a:r>
          </a:p>
          <a:p>
            <a:pPr lvl="3"/>
            <a:r>
              <a:t>正文级别 4</a:t>
            </a:r>
          </a:p>
          <a:p>
            <a:pPr lvl="4"/>
            <a:r>
              <a:t>正文级别 5</a:t>
            </a:r>
          </a:p>
        </p:txBody>
      </p:sp>
      <p:sp>
        <p:nvSpPr>
          <p:cNvPr id="3" name="Shape 3"/>
          <p:cNvSpPr>
            <a:spLocks noGrp="1"/>
          </p:cNvSpPr>
          <p:nvPr>
            <p:ph type="title"/>
          </p:nvPr>
        </p:nvSpPr>
        <p:spPr>
          <a:xfrm>
            <a:off x="5667127" y="1791642"/>
            <a:ext cx="20161747" cy="3921622"/>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nchor="ctr">
            <a:normAutofit/>
          </a:bodyPr>
          <a:lstStyle/>
          <a:p>
            <a:r>
              <a:t>标题文本</a:t>
            </a:r>
          </a:p>
        </p:txBody>
      </p:sp>
      <p:sp>
        <p:nvSpPr>
          <p:cNvPr id="4" name="Shape 4"/>
          <p:cNvSpPr>
            <a:spLocks noGrp="1"/>
          </p:cNvSpPr>
          <p:nvPr>
            <p:ph type="sldNum" sz="quarter" idx="2"/>
          </p:nvPr>
        </p:nvSpPr>
        <p:spPr>
          <a:xfrm>
            <a:off x="15397761" y="17789549"/>
            <a:ext cx="677410" cy="705248"/>
          </a:xfrm>
          <a:prstGeom prst="rect">
            <a:avLst/>
          </a:prstGeom>
          <a:ln w="12700">
            <a:miter lim="400000"/>
          </a:ln>
        </p:spPr>
        <p:txBody>
          <a:bodyPr wrap="none" lIns="92273" tIns="92273" rIns="92273" bIns="92273">
            <a:spAutoFit/>
          </a:bodyPr>
          <a:lstStyle>
            <a:lvl1pPr>
              <a:defRPr sz="3400"/>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1179049" rtl="0" latinLnBrk="0">
        <a:lnSpc>
          <a:spcPct val="100000"/>
        </a:lnSpc>
        <a:spcBef>
          <a:spcPts val="0"/>
        </a:spcBef>
        <a:spcAft>
          <a:spcPts val="0"/>
        </a:spcAft>
        <a:buClrTx/>
        <a:buSzTx/>
        <a:buFontTx/>
        <a:buNone/>
        <a:tabLst/>
        <a:defRPr sz="16000" b="0" i="0" u="none" strike="noStrike" cap="none" spc="0" baseline="0">
          <a:ln>
            <a:noFill/>
          </a:ln>
          <a:solidFill>
            <a:srgbClr val="000000"/>
          </a:solidFill>
          <a:uFillTx/>
          <a:latin typeface="+mn-lt"/>
          <a:ea typeface="+mn-ea"/>
          <a:cs typeface="+mn-cs"/>
          <a:sym typeface="Helvetica Light"/>
        </a:defRPr>
      </a:lvl1pPr>
      <a:lvl2pPr marL="0" marR="0" indent="228600" algn="ctr" defTabSz="1179049" rtl="0" latinLnBrk="0">
        <a:lnSpc>
          <a:spcPct val="100000"/>
        </a:lnSpc>
        <a:spcBef>
          <a:spcPts val="0"/>
        </a:spcBef>
        <a:spcAft>
          <a:spcPts val="0"/>
        </a:spcAft>
        <a:buClrTx/>
        <a:buSzTx/>
        <a:buFontTx/>
        <a:buNone/>
        <a:tabLst/>
        <a:defRPr sz="16000" b="0" i="0" u="none" strike="noStrike" cap="none" spc="0" baseline="0">
          <a:ln>
            <a:noFill/>
          </a:ln>
          <a:solidFill>
            <a:srgbClr val="000000"/>
          </a:solidFill>
          <a:uFillTx/>
          <a:latin typeface="+mn-lt"/>
          <a:ea typeface="+mn-ea"/>
          <a:cs typeface="+mn-cs"/>
          <a:sym typeface="Helvetica Light"/>
        </a:defRPr>
      </a:lvl2pPr>
      <a:lvl3pPr marL="0" marR="0" indent="457200" algn="ctr" defTabSz="1179049" rtl="0" latinLnBrk="0">
        <a:lnSpc>
          <a:spcPct val="100000"/>
        </a:lnSpc>
        <a:spcBef>
          <a:spcPts val="0"/>
        </a:spcBef>
        <a:spcAft>
          <a:spcPts val="0"/>
        </a:spcAft>
        <a:buClrTx/>
        <a:buSzTx/>
        <a:buFontTx/>
        <a:buNone/>
        <a:tabLst/>
        <a:defRPr sz="16000" b="0" i="0" u="none" strike="noStrike" cap="none" spc="0" baseline="0">
          <a:ln>
            <a:noFill/>
          </a:ln>
          <a:solidFill>
            <a:srgbClr val="000000"/>
          </a:solidFill>
          <a:uFillTx/>
          <a:latin typeface="+mn-lt"/>
          <a:ea typeface="+mn-ea"/>
          <a:cs typeface="+mn-cs"/>
          <a:sym typeface="Helvetica Light"/>
        </a:defRPr>
      </a:lvl3pPr>
      <a:lvl4pPr marL="0" marR="0" indent="685800" algn="ctr" defTabSz="1179049" rtl="0" latinLnBrk="0">
        <a:lnSpc>
          <a:spcPct val="100000"/>
        </a:lnSpc>
        <a:spcBef>
          <a:spcPts val="0"/>
        </a:spcBef>
        <a:spcAft>
          <a:spcPts val="0"/>
        </a:spcAft>
        <a:buClrTx/>
        <a:buSzTx/>
        <a:buFontTx/>
        <a:buNone/>
        <a:tabLst/>
        <a:defRPr sz="16000" b="0" i="0" u="none" strike="noStrike" cap="none" spc="0" baseline="0">
          <a:ln>
            <a:noFill/>
          </a:ln>
          <a:solidFill>
            <a:srgbClr val="000000"/>
          </a:solidFill>
          <a:uFillTx/>
          <a:latin typeface="+mn-lt"/>
          <a:ea typeface="+mn-ea"/>
          <a:cs typeface="+mn-cs"/>
          <a:sym typeface="Helvetica Light"/>
        </a:defRPr>
      </a:lvl4pPr>
      <a:lvl5pPr marL="0" marR="0" indent="914400" algn="ctr" defTabSz="1179049" rtl="0" latinLnBrk="0">
        <a:lnSpc>
          <a:spcPct val="100000"/>
        </a:lnSpc>
        <a:spcBef>
          <a:spcPts val="0"/>
        </a:spcBef>
        <a:spcAft>
          <a:spcPts val="0"/>
        </a:spcAft>
        <a:buClrTx/>
        <a:buSzTx/>
        <a:buFontTx/>
        <a:buNone/>
        <a:tabLst/>
        <a:defRPr sz="16000" b="0" i="0" u="none" strike="noStrike" cap="none" spc="0" baseline="0">
          <a:ln>
            <a:noFill/>
          </a:ln>
          <a:solidFill>
            <a:srgbClr val="000000"/>
          </a:solidFill>
          <a:uFillTx/>
          <a:latin typeface="+mn-lt"/>
          <a:ea typeface="+mn-ea"/>
          <a:cs typeface="+mn-cs"/>
          <a:sym typeface="Helvetica Light"/>
        </a:defRPr>
      </a:lvl5pPr>
      <a:lvl6pPr marL="0" marR="0" indent="1143000" algn="ctr" defTabSz="1179049" rtl="0" latinLnBrk="0">
        <a:lnSpc>
          <a:spcPct val="100000"/>
        </a:lnSpc>
        <a:spcBef>
          <a:spcPts val="0"/>
        </a:spcBef>
        <a:spcAft>
          <a:spcPts val="0"/>
        </a:spcAft>
        <a:buClrTx/>
        <a:buSzTx/>
        <a:buFontTx/>
        <a:buNone/>
        <a:tabLst/>
        <a:defRPr sz="16000" b="0" i="0" u="none" strike="noStrike" cap="none" spc="0" baseline="0">
          <a:ln>
            <a:noFill/>
          </a:ln>
          <a:solidFill>
            <a:srgbClr val="000000"/>
          </a:solidFill>
          <a:uFillTx/>
          <a:latin typeface="+mn-lt"/>
          <a:ea typeface="+mn-ea"/>
          <a:cs typeface="+mn-cs"/>
          <a:sym typeface="Helvetica Light"/>
        </a:defRPr>
      </a:lvl6pPr>
      <a:lvl7pPr marL="0" marR="0" indent="1371600" algn="ctr" defTabSz="1179049" rtl="0" latinLnBrk="0">
        <a:lnSpc>
          <a:spcPct val="100000"/>
        </a:lnSpc>
        <a:spcBef>
          <a:spcPts val="0"/>
        </a:spcBef>
        <a:spcAft>
          <a:spcPts val="0"/>
        </a:spcAft>
        <a:buClrTx/>
        <a:buSzTx/>
        <a:buFontTx/>
        <a:buNone/>
        <a:tabLst/>
        <a:defRPr sz="16000" b="0" i="0" u="none" strike="noStrike" cap="none" spc="0" baseline="0">
          <a:ln>
            <a:noFill/>
          </a:ln>
          <a:solidFill>
            <a:srgbClr val="000000"/>
          </a:solidFill>
          <a:uFillTx/>
          <a:latin typeface="+mn-lt"/>
          <a:ea typeface="+mn-ea"/>
          <a:cs typeface="+mn-cs"/>
          <a:sym typeface="Helvetica Light"/>
        </a:defRPr>
      </a:lvl7pPr>
      <a:lvl8pPr marL="0" marR="0" indent="1600200" algn="ctr" defTabSz="1179049" rtl="0" latinLnBrk="0">
        <a:lnSpc>
          <a:spcPct val="100000"/>
        </a:lnSpc>
        <a:spcBef>
          <a:spcPts val="0"/>
        </a:spcBef>
        <a:spcAft>
          <a:spcPts val="0"/>
        </a:spcAft>
        <a:buClrTx/>
        <a:buSzTx/>
        <a:buFontTx/>
        <a:buNone/>
        <a:tabLst/>
        <a:defRPr sz="16000" b="0" i="0" u="none" strike="noStrike" cap="none" spc="0" baseline="0">
          <a:ln>
            <a:noFill/>
          </a:ln>
          <a:solidFill>
            <a:srgbClr val="000000"/>
          </a:solidFill>
          <a:uFillTx/>
          <a:latin typeface="+mn-lt"/>
          <a:ea typeface="+mn-ea"/>
          <a:cs typeface="+mn-cs"/>
          <a:sym typeface="Helvetica Light"/>
        </a:defRPr>
      </a:lvl8pPr>
      <a:lvl9pPr marL="0" marR="0" indent="1828800" algn="ctr" defTabSz="1179049" rtl="0" latinLnBrk="0">
        <a:lnSpc>
          <a:spcPct val="100000"/>
        </a:lnSpc>
        <a:spcBef>
          <a:spcPts val="0"/>
        </a:spcBef>
        <a:spcAft>
          <a:spcPts val="0"/>
        </a:spcAft>
        <a:buClrTx/>
        <a:buSzTx/>
        <a:buFontTx/>
        <a:buNone/>
        <a:tabLst/>
        <a:defRPr sz="16000" b="0" i="0" u="none" strike="noStrike" cap="none" spc="0" baseline="0">
          <a:ln>
            <a:noFill/>
          </a:ln>
          <a:solidFill>
            <a:srgbClr val="000000"/>
          </a:solidFill>
          <a:uFillTx/>
          <a:latin typeface="+mn-lt"/>
          <a:ea typeface="+mn-ea"/>
          <a:cs typeface="+mn-cs"/>
          <a:sym typeface="Helvetica Light"/>
        </a:defRPr>
      </a:lvl9pPr>
    </p:titleStyle>
    <p:bodyStyle>
      <a:lvl1pPr marL="864305" marR="0" indent="-864305" algn="l" defTabSz="1179049" rtl="0" latinLnBrk="0">
        <a:lnSpc>
          <a:spcPct val="100000"/>
        </a:lnSpc>
        <a:spcBef>
          <a:spcPts val="8400"/>
        </a:spcBef>
        <a:spcAft>
          <a:spcPts val="0"/>
        </a:spcAft>
        <a:buClrTx/>
        <a:buSzPct val="75000"/>
        <a:buFontTx/>
        <a:buChar char="•"/>
        <a:tabLst/>
        <a:defRPr sz="7000" b="0" i="0" u="none" strike="noStrike" cap="none" spc="0" baseline="0">
          <a:ln>
            <a:noFill/>
          </a:ln>
          <a:solidFill>
            <a:srgbClr val="000000"/>
          </a:solidFill>
          <a:uFillTx/>
          <a:latin typeface="+mn-lt"/>
          <a:ea typeface="+mn-ea"/>
          <a:cs typeface="+mn-cs"/>
          <a:sym typeface="Helvetica Light"/>
        </a:defRPr>
      </a:lvl1pPr>
      <a:lvl2pPr marL="1308805" marR="0" indent="-864305" algn="l" defTabSz="1179049" rtl="0" latinLnBrk="0">
        <a:lnSpc>
          <a:spcPct val="100000"/>
        </a:lnSpc>
        <a:spcBef>
          <a:spcPts val="8400"/>
        </a:spcBef>
        <a:spcAft>
          <a:spcPts val="0"/>
        </a:spcAft>
        <a:buClrTx/>
        <a:buSzPct val="75000"/>
        <a:buFontTx/>
        <a:buChar char="•"/>
        <a:tabLst/>
        <a:defRPr sz="7000" b="0" i="0" u="none" strike="noStrike" cap="none" spc="0" baseline="0">
          <a:ln>
            <a:noFill/>
          </a:ln>
          <a:solidFill>
            <a:srgbClr val="000000"/>
          </a:solidFill>
          <a:uFillTx/>
          <a:latin typeface="+mn-lt"/>
          <a:ea typeface="+mn-ea"/>
          <a:cs typeface="+mn-cs"/>
          <a:sym typeface="Helvetica Light"/>
        </a:defRPr>
      </a:lvl2pPr>
      <a:lvl3pPr marL="1753305" marR="0" indent="-864305" algn="l" defTabSz="1179049" rtl="0" latinLnBrk="0">
        <a:lnSpc>
          <a:spcPct val="100000"/>
        </a:lnSpc>
        <a:spcBef>
          <a:spcPts val="8400"/>
        </a:spcBef>
        <a:spcAft>
          <a:spcPts val="0"/>
        </a:spcAft>
        <a:buClrTx/>
        <a:buSzPct val="75000"/>
        <a:buFontTx/>
        <a:buChar char="•"/>
        <a:tabLst/>
        <a:defRPr sz="7000" b="0" i="0" u="none" strike="noStrike" cap="none" spc="0" baseline="0">
          <a:ln>
            <a:noFill/>
          </a:ln>
          <a:solidFill>
            <a:srgbClr val="000000"/>
          </a:solidFill>
          <a:uFillTx/>
          <a:latin typeface="+mn-lt"/>
          <a:ea typeface="+mn-ea"/>
          <a:cs typeface="+mn-cs"/>
          <a:sym typeface="Helvetica Light"/>
        </a:defRPr>
      </a:lvl3pPr>
      <a:lvl4pPr marL="2197805" marR="0" indent="-864305" algn="l" defTabSz="1179049" rtl="0" latinLnBrk="0">
        <a:lnSpc>
          <a:spcPct val="100000"/>
        </a:lnSpc>
        <a:spcBef>
          <a:spcPts val="8400"/>
        </a:spcBef>
        <a:spcAft>
          <a:spcPts val="0"/>
        </a:spcAft>
        <a:buClrTx/>
        <a:buSzPct val="75000"/>
        <a:buFontTx/>
        <a:buChar char="•"/>
        <a:tabLst/>
        <a:defRPr sz="7000" b="0" i="0" u="none" strike="noStrike" cap="none" spc="0" baseline="0">
          <a:ln>
            <a:noFill/>
          </a:ln>
          <a:solidFill>
            <a:srgbClr val="000000"/>
          </a:solidFill>
          <a:uFillTx/>
          <a:latin typeface="+mn-lt"/>
          <a:ea typeface="+mn-ea"/>
          <a:cs typeface="+mn-cs"/>
          <a:sym typeface="Helvetica Light"/>
        </a:defRPr>
      </a:lvl4pPr>
      <a:lvl5pPr marL="2642305" marR="0" indent="-864305" algn="l" defTabSz="1179049" rtl="0" latinLnBrk="0">
        <a:lnSpc>
          <a:spcPct val="100000"/>
        </a:lnSpc>
        <a:spcBef>
          <a:spcPts val="8400"/>
        </a:spcBef>
        <a:spcAft>
          <a:spcPts val="0"/>
        </a:spcAft>
        <a:buClrTx/>
        <a:buSzPct val="75000"/>
        <a:buFontTx/>
        <a:buChar char="•"/>
        <a:tabLst/>
        <a:defRPr sz="7000" b="0" i="0" u="none" strike="noStrike" cap="none" spc="0" baseline="0">
          <a:ln>
            <a:noFill/>
          </a:ln>
          <a:solidFill>
            <a:srgbClr val="000000"/>
          </a:solidFill>
          <a:uFillTx/>
          <a:latin typeface="+mn-lt"/>
          <a:ea typeface="+mn-ea"/>
          <a:cs typeface="+mn-cs"/>
          <a:sym typeface="Helvetica Light"/>
        </a:defRPr>
      </a:lvl5pPr>
      <a:lvl6pPr marL="3086805" marR="0" indent="-864305" algn="l" defTabSz="1179049" rtl="0" latinLnBrk="0">
        <a:lnSpc>
          <a:spcPct val="100000"/>
        </a:lnSpc>
        <a:spcBef>
          <a:spcPts val="8400"/>
        </a:spcBef>
        <a:spcAft>
          <a:spcPts val="0"/>
        </a:spcAft>
        <a:buClrTx/>
        <a:buSzPct val="75000"/>
        <a:buFontTx/>
        <a:buChar char="•"/>
        <a:tabLst/>
        <a:defRPr sz="7000" b="0" i="0" u="none" strike="noStrike" cap="none" spc="0" baseline="0">
          <a:ln>
            <a:noFill/>
          </a:ln>
          <a:solidFill>
            <a:srgbClr val="000000"/>
          </a:solidFill>
          <a:uFillTx/>
          <a:latin typeface="+mn-lt"/>
          <a:ea typeface="+mn-ea"/>
          <a:cs typeface="+mn-cs"/>
          <a:sym typeface="Helvetica Light"/>
        </a:defRPr>
      </a:lvl6pPr>
      <a:lvl7pPr marL="3531305" marR="0" indent="-864305" algn="l" defTabSz="1179049" rtl="0" latinLnBrk="0">
        <a:lnSpc>
          <a:spcPct val="100000"/>
        </a:lnSpc>
        <a:spcBef>
          <a:spcPts val="8400"/>
        </a:spcBef>
        <a:spcAft>
          <a:spcPts val="0"/>
        </a:spcAft>
        <a:buClrTx/>
        <a:buSzPct val="75000"/>
        <a:buFontTx/>
        <a:buChar char="•"/>
        <a:tabLst/>
        <a:defRPr sz="7000" b="0" i="0" u="none" strike="noStrike" cap="none" spc="0" baseline="0">
          <a:ln>
            <a:noFill/>
          </a:ln>
          <a:solidFill>
            <a:srgbClr val="000000"/>
          </a:solidFill>
          <a:uFillTx/>
          <a:latin typeface="+mn-lt"/>
          <a:ea typeface="+mn-ea"/>
          <a:cs typeface="+mn-cs"/>
          <a:sym typeface="Helvetica Light"/>
        </a:defRPr>
      </a:lvl7pPr>
      <a:lvl8pPr marL="3975805" marR="0" indent="-864305" algn="l" defTabSz="1179049" rtl="0" latinLnBrk="0">
        <a:lnSpc>
          <a:spcPct val="100000"/>
        </a:lnSpc>
        <a:spcBef>
          <a:spcPts val="8400"/>
        </a:spcBef>
        <a:spcAft>
          <a:spcPts val="0"/>
        </a:spcAft>
        <a:buClrTx/>
        <a:buSzPct val="75000"/>
        <a:buFontTx/>
        <a:buChar char="•"/>
        <a:tabLst/>
        <a:defRPr sz="7000" b="0" i="0" u="none" strike="noStrike" cap="none" spc="0" baseline="0">
          <a:ln>
            <a:noFill/>
          </a:ln>
          <a:solidFill>
            <a:srgbClr val="000000"/>
          </a:solidFill>
          <a:uFillTx/>
          <a:latin typeface="+mn-lt"/>
          <a:ea typeface="+mn-ea"/>
          <a:cs typeface="+mn-cs"/>
          <a:sym typeface="Helvetica Light"/>
        </a:defRPr>
      </a:lvl8pPr>
      <a:lvl9pPr marL="4420305" marR="0" indent="-864305" algn="l" defTabSz="1179049" rtl="0" latinLnBrk="0">
        <a:lnSpc>
          <a:spcPct val="100000"/>
        </a:lnSpc>
        <a:spcBef>
          <a:spcPts val="8400"/>
        </a:spcBef>
        <a:spcAft>
          <a:spcPts val="0"/>
        </a:spcAft>
        <a:buClrTx/>
        <a:buSzPct val="75000"/>
        <a:buFontTx/>
        <a:buChar char="•"/>
        <a:tabLst/>
        <a:defRPr sz="7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1179049" rtl="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Helvetica Light"/>
        </a:defRPr>
      </a:lvl1pPr>
      <a:lvl2pPr marL="0" marR="0" indent="228600" algn="ctr" defTabSz="1179049" rtl="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Helvetica Light"/>
        </a:defRPr>
      </a:lvl2pPr>
      <a:lvl3pPr marL="0" marR="0" indent="457200" algn="ctr" defTabSz="1179049" rtl="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Helvetica Light"/>
        </a:defRPr>
      </a:lvl3pPr>
      <a:lvl4pPr marL="0" marR="0" indent="685800" algn="ctr" defTabSz="1179049" rtl="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Helvetica Light"/>
        </a:defRPr>
      </a:lvl4pPr>
      <a:lvl5pPr marL="0" marR="0" indent="914400" algn="ctr" defTabSz="1179049" rtl="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Helvetica Light"/>
        </a:defRPr>
      </a:lvl5pPr>
      <a:lvl6pPr marL="0" marR="0" indent="1143000" algn="ctr" defTabSz="1179049" rtl="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Helvetica Light"/>
        </a:defRPr>
      </a:lvl6pPr>
      <a:lvl7pPr marL="0" marR="0" indent="1371600" algn="ctr" defTabSz="1179049" rtl="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Helvetica Light"/>
        </a:defRPr>
      </a:lvl7pPr>
      <a:lvl8pPr marL="0" marR="0" indent="1600200" algn="ctr" defTabSz="1179049" rtl="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Helvetica Light"/>
        </a:defRPr>
      </a:lvl8pPr>
      <a:lvl9pPr marL="0" marR="0" indent="1828800" algn="ctr" defTabSz="1179049" rtl="0" latinLnBrk="0">
        <a:lnSpc>
          <a:spcPct val="100000"/>
        </a:lnSpc>
        <a:spcBef>
          <a:spcPts val="0"/>
        </a:spcBef>
        <a:spcAft>
          <a:spcPts val="0"/>
        </a:spcAft>
        <a:buClrTx/>
        <a:buSzTx/>
        <a:buFontTx/>
        <a:buNone/>
        <a:tabLst/>
        <a:defRPr sz="3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tiff"/><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0.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p:nvPr/>
        </p:nvSpPr>
        <p:spPr>
          <a:xfrm>
            <a:off x="13045848" y="8366847"/>
            <a:ext cx="8658219" cy="89423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4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H5页面第三方接入产品设计规范</a:t>
            </a:r>
          </a:p>
        </p:txBody>
      </p:sp>
      <p:sp>
        <p:nvSpPr>
          <p:cNvPr id="120" name="Shape 120"/>
          <p:cNvSpPr/>
          <p:nvPr/>
        </p:nvSpPr>
        <p:spPr>
          <a:xfrm>
            <a:off x="13082373" y="9261081"/>
            <a:ext cx="4781846" cy="667148"/>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200">
                <a:solidFill>
                  <a:srgbClr val="53585F"/>
                </a:solidFill>
              </a:defRPr>
            </a:lvl1pPr>
          </a:lstStyle>
          <a:p>
            <a:r>
              <a:rPr dirty="0"/>
              <a:t>GUI Design Specification</a:t>
            </a:r>
          </a:p>
        </p:txBody>
      </p:sp>
      <p:sp>
        <p:nvSpPr>
          <p:cNvPr id="121" name="Shape 121"/>
          <p:cNvSpPr/>
          <p:nvPr/>
        </p:nvSpPr>
        <p:spPr>
          <a:xfrm>
            <a:off x="13045848" y="6703342"/>
            <a:ext cx="2263840" cy="1017345"/>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10000" b="1">
                <a:solidFill>
                  <a:srgbClr val="3585FE"/>
                </a:solidFill>
                <a:latin typeface="Helvetica"/>
                <a:ea typeface="Helvetica"/>
                <a:cs typeface="Helvetica"/>
                <a:sym typeface="Helvetica"/>
              </a:defRPr>
            </a:lvl1pPr>
          </a:lstStyle>
          <a:p>
            <a:r>
              <a:rPr lang="zh-CN" altLang="en-US" sz="5400" dirty="0" smtClean="0">
                <a:latin typeface="Microsoft YaHei" charset="0"/>
                <a:ea typeface="Microsoft YaHei" charset="0"/>
                <a:cs typeface="Microsoft YaHei" charset="0"/>
              </a:rPr>
              <a:t>智城</a:t>
            </a:r>
            <a:r>
              <a:rPr lang="zh-CN" altLang="en-US" sz="5400" dirty="0" smtClean="0">
                <a:latin typeface="Microsoft YaHei" charset="0"/>
                <a:ea typeface="Microsoft YaHei" charset="0"/>
                <a:cs typeface="Microsoft YaHei" charset="0"/>
              </a:rPr>
              <a:t>云</a:t>
            </a:r>
            <a:endParaRPr sz="5400" dirty="0">
              <a:latin typeface="Microsoft YaHei" charset="0"/>
              <a:ea typeface="Microsoft YaHei" charset="0"/>
              <a:cs typeface="Microsoft YaHei" charset="0"/>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p:nvPr/>
        </p:nvSpPr>
        <p:spPr>
          <a:xfrm>
            <a:off x="2117680" y="5883305"/>
            <a:ext cx="2821685"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1.1 主要参数</a:t>
            </a:r>
          </a:p>
        </p:txBody>
      </p:sp>
      <p:sp>
        <p:nvSpPr>
          <p:cNvPr id="417" name="Shape 417"/>
          <p:cNvSpPr/>
          <p:nvPr/>
        </p:nvSpPr>
        <p:spPr>
          <a:xfrm>
            <a:off x="2117680" y="7518300"/>
            <a:ext cx="9782316" cy="1294344"/>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nchor="ctr">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状态显示区主要呈现设备当前的运行状态，让用户能一眼就直观的获取到设备运行信息。状态显示区的主次要信息由厂商斟酌确定。</a:t>
            </a:r>
          </a:p>
        </p:txBody>
      </p:sp>
      <p:sp>
        <p:nvSpPr>
          <p:cNvPr id="418" name="Shape 418"/>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第二章</a:t>
            </a:r>
          </a:p>
        </p:txBody>
      </p:sp>
      <p:sp>
        <p:nvSpPr>
          <p:cNvPr id="419" name="Shape 419"/>
          <p:cNvSpPr/>
          <p:nvPr/>
        </p:nvSpPr>
        <p:spPr>
          <a:xfrm>
            <a:off x="4090360" y="1153827"/>
            <a:ext cx="2494672"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smtClean="0">
                <a:latin typeface="Microsoft YaHei" charset="0"/>
                <a:ea typeface="Microsoft YaHei" charset="0"/>
                <a:cs typeface="Microsoft YaHei" charset="0"/>
              </a:rPr>
              <a:t>显示区控件</a:t>
            </a:r>
            <a:endParaRPr dirty="0">
              <a:latin typeface="Microsoft YaHei" charset="0"/>
              <a:ea typeface="Microsoft YaHei" charset="0"/>
              <a:cs typeface="Microsoft YaHei" charset="0"/>
            </a:endParaRPr>
          </a:p>
        </p:txBody>
      </p:sp>
      <p:sp>
        <p:nvSpPr>
          <p:cNvPr id="420" name="Shape 420"/>
          <p:cNvSpPr/>
          <p:nvPr/>
        </p:nvSpPr>
        <p:spPr>
          <a:xfrm>
            <a:off x="2117680" y="9174931"/>
            <a:ext cx="9782316" cy="740346"/>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状态显示区根据不同产品会有不同的状态信息以及特殊状态显示。</a:t>
            </a:r>
          </a:p>
        </p:txBody>
      </p:sp>
      <p:pic>
        <p:nvPicPr>
          <p:cNvPr id="421" name="已开启.jp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a:xfrm>
            <a:off x="14719157" y="3118145"/>
            <a:ext cx="9144001" cy="5097364"/>
          </a:xfrm>
          <a:prstGeom prst="rect">
            <a:avLst/>
          </a:prstGeom>
          <a:ln w="12700">
            <a:miter lim="400000"/>
          </a:ln>
        </p:spPr>
      </p:pic>
      <p:pic>
        <p:nvPicPr>
          <p:cNvPr id="422" name="WechatIMG2.jpeg"/>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a:xfrm>
            <a:off x="14719158" y="8751093"/>
            <a:ext cx="9144000" cy="4585892"/>
          </a:xfrm>
          <a:prstGeom prst="rect">
            <a:avLst/>
          </a:prstGeom>
          <a:ln w="12700">
            <a:miter lim="400000"/>
          </a:ln>
        </p:spPr>
      </p:pic>
      <p:sp>
        <p:nvSpPr>
          <p:cNvPr id="423" name="Shape 423"/>
          <p:cNvSpPr/>
          <p:nvPr/>
        </p:nvSpPr>
        <p:spPr>
          <a:xfrm flipH="1" flipV="1">
            <a:off x="19975537" y="5324750"/>
            <a:ext cx="4047963" cy="1"/>
          </a:xfrm>
          <a:prstGeom prst="line">
            <a:avLst/>
          </a:prstGeom>
          <a:ln w="12700">
            <a:solidFill>
              <a:srgbClr val="000000"/>
            </a:solidFill>
            <a:miter lim="400000"/>
            <a:tailEnd type="oval"/>
          </a:ln>
        </p:spPr>
        <p:txBody>
          <a:bodyPr lIns="92273" tIns="92273" rIns="92273" bIns="92273" anchor="ctr"/>
          <a:lstStyle/>
          <a:p>
            <a:pPr>
              <a:defRPr sz="4400"/>
            </a:pPr>
            <a:endParaRPr/>
          </a:p>
        </p:txBody>
      </p:sp>
      <p:sp>
        <p:nvSpPr>
          <p:cNvPr id="424" name="Shape 424"/>
          <p:cNvSpPr/>
          <p:nvPr/>
        </p:nvSpPr>
        <p:spPr>
          <a:xfrm>
            <a:off x="24113921" y="4788377"/>
            <a:ext cx="4318890" cy="1072745"/>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p>
            <a:pPr algn="l">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字号：160px   颜色：#ffffff   </a:t>
            </a:r>
          </a:p>
          <a:p>
            <a:pPr algn="l">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字体：Helvetica Neue Light</a:t>
            </a:r>
          </a:p>
        </p:txBody>
      </p:sp>
      <p:sp>
        <p:nvSpPr>
          <p:cNvPr id="425" name="Shape 425"/>
          <p:cNvSpPr/>
          <p:nvPr/>
        </p:nvSpPr>
        <p:spPr>
          <a:xfrm flipH="1">
            <a:off x="20102537" y="9842500"/>
            <a:ext cx="4047963" cy="0"/>
          </a:xfrm>
          <a:prstGeom prst="line">
            <a:avLst/>
          </a:prstGeom>
          <a:ln w="12700">
            <a:solidFill>
              <a:srgbClr val="000000"/>
            </a:solidFill>
            <a:miter lim="400000"/>
            <a:tailEnd type="oval"/>
          </a:ln>
        </p:spPr>
        <p:txBody>
          <a:bodyPr lIns="92273" tIns="92273" rIns="92273" bIns="92273" anchor="ctr"/>
          <a:lstStyle/>
          <a:p>
            <a:pPr>
              <a:defRPr sz="4400"/>
            </a:pPr>
            <a:endParaRPr/>
          </a:p>
        </p:txBody>
      </p:sp>
      <p:sp>
        <p:nvSpPr>
          <p:cNvPr id="426" name="Shape 426"/>
          <p:cNvSpPr/>
          <p:nvPr/>
        </p:nvSpPr>
        <p:spPr>
          <a:xfrm>
            <a:off x="24240921" y="9527727"/>
            <a:ext cx="5389696"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字号：28px   颜色：#ffffff  70%透明 </a:t>
            </a:r>
          </a:p>
        </p:txBody>
      </p:sp>
      <p:sp>
        <p:nvSpPr>
          <p:cNvPr id="427" name="Shape 427"/>
          <p:cNvSpPr/>
          <p:nvPr/>
        </p:nvSpPr>
        <p:spPr>
          <a:xfrm flipH="1">
            <a:off x="20229537" y="11417300"/>
            <a:ext cx="4047963" cy="0"/>
          </a:xfrm>
          <a:prstGeom prst="line">
            <a:avLst/>
          </a:prstGeom>
          <a:ln w="12700">
            <a:solidFill>
              <a:srgbClr val="000000"/>
            </a:solidFill>
            <a:miter lim="400000"/>
            <a:tailEnd type="oval"/>
          </a:ln>
        </p:spPr>
        <p:txBody>
          <a:bodyPr lIns="92273" tIns="92273" rIns="92273" bIns="92273" anchor="ctr"/>
          <a:lstStyle/>
          <a:p>
            <a:pPr>
              <a:defRPr sz="4400"/>
            </a:pPr>
            <a:endParaRPr/>
          </a:p>
        </p:txBody>
      </p:sp>
      <p:sp>
        <p:nvSpPr>
          <p:cNvPr id="428" name="Shape 428"/>
          <p:cNvSpPr/>
          <p:nvPr/>
        </p:nvSpPr>
        <p:spPr>
          <a:xfrm>
            <a:off x="24367921" y="10880927"/>
            <a:ext cx="4318890" cy="1072745"/>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p>
            <a:pPr algn="l">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字号：160px   颜色：#ffffff   </a:t>
            </a:r>
          </a:p>
          <a:p>
            <a:pPr algn="l">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字体：Helvetica Neue Light</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已开启.jp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a:xfrm>
            <a:off x="14567017" y="6257978"/>
            <a:ext cx="9144001" cy="5097365"/>
          </a:xfrm>
          <a:prstGeom prst="rect">
            <a:avLst/>
          </a:prstGeom>
          <a:ln w="12700">
            <a:miter lim="400000"/>
          </a:ln>
        </p:spPr>
      </p:pic>
      <p:sp>
        <p:nvSpPr>
          <p:cNvPr id="431" name="Shape 431"/>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第二章</a:t>
            </a:r>
          </a:p>
        </p:txBody>
      </p:sp>
      <p:sp>
        <p:nvSpPr>
          <p:cNvPr id="432" name="Shape 432"/>
          <p:cNvSpPr/>
          <p:nvPr/>
        </p:nvSpPr>
        <p:spPr>
          <a:xfrm>
            <a:off x="4090360" y="1153827"/>
            <a:ext cx="2876187"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1.显示区控件</a:t>
            </a:r>
          </a:p>
        </p:txBody>
      </p:sp>
      <p:sp>
        <p:nvSpPr>
          <p:cNvPr id="433" name="Shape 433"/>
          <p:cNvSpPr/>
          <p:nvPr/>
        </p:nvSpPr>
        <p:spPr>
          <a:xfrm>
            <a:off x="2117680" y="5707764"/>
            <a:ext cx="2821685"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1.2 次要参数</a:t>
            </a:r>
          </a:p>
        </p:txBody>
      </p:sp>
      <p:sp>
        <p:nvSpPr>
          <p:cNvPr id="434" name="Shape 434"/>
          <p:cNvSpPr/>
          <p:nvPr/>
        </p:nvSpPr>
        <p:spPr>
          <a:xfrm>
            <a:off x="2117680" y="7297316"/>
            <a:ext cx="9109930" cy="1294344"/>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状态显示区主要呈现设备当前的运行状态，让用户能一眼就直观的获取到设备运行信息。状态显示区的主次要信息由厂商斟酌确定。</a:t>
            </a:r>
          </a:p>
        </p:txBody>
      </p:sp>
      <p:sp>
        <p:nvSpPr>
          <p:cNvPr id="435" name="Shape 435"/>
          <p:cNvSpPr/>
          <p:nvPr/>
        </p:nvSpPr>
        <p:spPr>
          <a:xfrm>
            <a:off x="2117680" y="8928870"/>
            <a:ext cx="9109930" cy="1294344"/>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状态显示区中，因为设备的不同，所以会出现除了有主要信息外，还有设备的次要信息，主要信息与次要信息都是在状态显示区中。</a:t>
            </a:r>
          </a:p>
        </p:txBody>
      </p:sp>
      <p:sp>
        <p:nvSpPr>
          <p:cNvPr id="436" name="Shape 436"/>
          <p:cNvSpPr/>
          <p:nvPr/>
        </p:nvSpPr>
        <p:spPr>
          <a:xfrm>
            <a:off x="14588845" y="6253893"/>
            <a:ext cx="9117113" cy="2716248"/>
          </a:xfrm>
          <a:prstGeom prst="rect">
            <a:avLst/>
          </a:prstGeom>
          <a:solidFill>
            <a:srgbClr val="53585F">
              <a:alpha val="70000"/>
            </a:srgbClr>
          </a:solidFill>
          <a:ln w="12700">
            <a:miter lim="400000"/>
          </a:ln>
        </p:spPr>
        <p:txBody>
          <a:bodyPr lIns="92273" tIns="92273" rIns="92273" bIns="92273" anchor="ctr"/>
          <a:lstStyle/>
          <a:p>
            <a:pPr>
              <a:defRPr sz="4400">
                <a:solidFill>
                  <a:srgbClr val="FFFFFF"/>
                </a:solidFill>
              </a:defRPr>
            </a:pPr>
            <a:endParaRPr/>
          </a:p>
        </p:txBody>
      </p:sp>
      <p:sp>
        <p:nvSpPr>
          <p:cNvPr id="437" name="Shape 437"/>
          <p:cNvSpPr/>
          <p:nvPr/>
        </p:nvSpPr>
        <p:spPr>
          <a:xfrm flipH="1">
            <a:off x="20185308" y="10283283"/>
            <a:ext cx="4174056" cy="1"/>
          </a:xfrm>
          <a:prstGeom prst="line">
            <a:avLst/>
          </a:prstGeom>
          <a:ln w="12700">
            <a:solidFill>
              <a:srgbClr val="000000"/>
            </a:solidFill>
            <a:miter lim="400000"/>
            <a:tailEnd type="oval"/>
          </a:ln>
        </p:spPr>
        <p:txBody>
          <a:bodyPr lIns="92273" tIns="92273" rIns="92273" bIns="92273" anchor="ctr"/>
          <a:lstStyle/>
          <a:p>
            <a:pPr>
              <a:defRPr sz="4400"/>
            </a:pPr>
            <a:endParaRPr/>
          </a:p>
        </p:txBody>
      </p:sp>
      <p:sp>
        <p:nvSpPr>
          <p:cNvPr id="438" name="Shape 438"/>
          <p:cNvSpPr/>
          <p:nvPr/>
        </p:nvSpPr>
        <p:spPr>
          <a:xfrm>
            <a:off x="24512806" y="9968510"/>
            <a:ext cx="5359500" cy="629546"/>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字号：24px    颜色：#ffffff  60%透明</a:t>
            </a:r>
          </a:p>
        </p:txBody>
      </p:sp>
      <p:sp>
        <p:nvSpPr>
          <p:cNvPr id="439" name="Shape 439"/>
          <p:cNvSpPr/>
          <p:nvPr/>
        </p:nvSpPr>
        <p:spPr>
          <a:xfrm flipH="1">
            <a:off x="20159908" y="9216483"/>
            <a:ext cx="4174056" cy="1"/>
          </a:xfrm>
          <a:prstGeom prst="line">
            <a:avLst/>
          </a:prstGeom>
          <a:ln w="12700">
            <a:solidFill>
              <a:srgbClr val="000000"/>
            </a:solidFill>
            <a:miter lim="400000"/>
            <a:tailEnd type="oval"/>
          </a:ln>
        </p:spPr>
        <p:txBody>
          <a:bodyPr lIns="92273" tIns="92273" rIns="92273" bIns="92273" anchor="ctr"/>
          <a:lstStyle/>
          <a:p>
            <a:pPr>
              <a:defRPr sz="4400"/>
            </a:pPr>
            <a:endParaRPr/>
          </a:p>
        </p:txBody>
      </p:sp>
      <p:sp>
        <p:nvSpPr>
          <p:cNvPr id="440" name="Shape 440"/>
          <p:cNvSpPr/>
          <p:nvPr/>
        </p:nvSpPr>
        <p:spPr>
          <a:xfrm>
            <a:off x="24487406" y="8901710"/>
            <a:ext cx="5824141" cy="629546"/>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字号：28px    颜色：#ffffff  80%透明</a:t>
            </a: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第二章</a:t>
            </a:r>
          </a:p>
        </p:txBody>
      </p:sp>
      <p:sp>
        <p:nvSpPr>
          <p:cNvPr id="432" name="Shape 432"/>
          <p:cNvSpPr/>
          <p:nvPr/>
        </p:nvSpPr>
        <p:spPr>
          <a:xfrm>
            <a:off x="4090360" y="1153827"/>
            <a:ext cx="2876187"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1.显示区控件</a:t>
            </a:r>
          </a:p>
        </p:txBody>
      </p:sp>
      <p:sp>
        <p:nvSpPr>
          <p:cNvPr id="433" name="Shape 433"/>
          <p:cNvSpPr/>
          <p:nvPr/>
        </p:nvSpPr>
        <p:spPr>
          <a:xfrm>
            <a:off x="4090360" y="1999363"/>
            <a:ext cx="2802449"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dirty="0" smtClean="0">
                <a:latin typeface="Microsoft YaHei" charset="0"/>
                <a:ea typeface="Microsoft YaHei" charset="0"/>
                <a:cs typeface="Microsoft YaHei" charset="0"/>
              </a:rPr>
              <a:t>1.</a:t>
            </a:r>
            <a:r>
              <a:rPr lang="en-US" altLang="zh-CN" dirty="0" smtClean="0">
                <a:latin typeface="Microsoft YaHei" charset="0"/>
                <a:ea typeface="Microsoft YaHei" charset="0"/>
                <a:cs typeface="Microsoft YaHei" charset="0"/>
              </a:rPr>
              <a:t>3</a:t>
            </a:r>
            <a:r>
              <a:rPr dirty="0" smtClean="0">
                <a:latin typeface="Microsoft YaHei" charset="0"/>
                <a:ea typeface="Microsoft YaHei" charset="0"/>
                <a:cs typeface="Microsoft YaHei" charset="0"/>
              </a:rPr>
              <a:t> </a:t>
            </a:r>
            <a:r>
              <a:rPr lang="zh-CN" altLang="en-US" dirty="0" smtClean="0">
                <a:latin typeface="Microsoft YaHei" charset="0"/>
                <a:ea typeface="Microsoft YaHei" charset="0"/>
                <a:cs typeface="Microsoft YaHei" charset="0"/>
              </a:rPr>
              <a:t>异常情况</a:t>
            </a:r>
            <a:endParaRPr dirty="0">
              <a:latin typeface="Microsoft YaHei" charset="0"/>
              <a:ea typeface="Microsoft YaHei" charset="0"/>
              <a:cs typeface="Microsoft YaHei" charset="0"/>
            </a:endParaRPr>
          </a:p>
        </p:txBody>
      </p:sp>
      <p:sp>
        <p:nvSpPr>
          <p:cNvPr id="434" name="Shape 434"/>
          <p:cNvSpPr/>
          <p:nvPr/>
        </p:nvSpPr>
        <p:spPr>
          <a:xfrm>
            <a:off x="6997015" y="17328658"/>
            <a:ext cx="1844791" cy="740346"/>
          </a:xfrm>
          <a:prstGeom prst="rect">
            <a:avLst/>
          </a:prstGeom>
          <a:ln w="12700">
            <a:miter lim="400000"/>
          </a:ln>
          <a:extLst>
            <a:ext uri="{C572A759-6A51-4108-AA02-DFA0A04FC94B}">
              <ma14:wrappingTextBoxFlag xmlns="" xmlns:ma14="http://schemas.microsoft.com/office/mac/drawingml/2011/main" val="1"/>
            </a:ext>
          </a:extLst>
        </p:spPr>
        <p:txBody>
          <a:bodyPr wrap="square" lIns="92273" tIns="92273" rIns="92273" bIns="92273">
            <a:spAutoFit/>
          </a:bodyPr>
          <a:lstStyle>
            <a:lvl1pPr algn="l">
              <a:lnSpc>
                <a:spcPct val="150000"/>
              </a:lnSpc>
              <a:defRPr sz="2400">
                <a:latin typeface="Helvetica"/>
                <a:ea typeface="Helvetica"/>
                <a:cs typeface="Helvetica"/>
                <a:sym typeface="Helvetica"/>
              </a:defRPr>
            </a:lvl1pPr>
          </a:lstStyle>
          <a:p>
            <a:pPr algn="ctr"/>
            <a:r>
              <a:rPr lang="zh-CN" altLang="en-US" b="1" dirty="0" smtClean="0">
                <a:latin typeface="Microsoft YaHei" charset="0"/>
                <a:ea typeface="Microsoft YaHei" charset="0"/>
                <a:cs typeface="Microsoft YaHei" charset="0"/>
              </a:rPr>
              <a:t>离线</a:t>
            </a:r>
          </a:p>
        </p:txBody>
      </p:sp>
      <p:pic>
        <p:nvPicPr>
          <p:cNvPr id="3" name="图片 2"/>
          <p:cNvPicPr>
            <a:picLocks noChangeAspect="1"/>
          </p:cNvPicPr>
          <p:nvPr/>
        </p:nvPicPr>
        <p:blipFill>
          <a:blip r:embed="rId3"/>
          <a:stretch>
            <a:fillRect/>
          </a:stretch>
        </p:blipFill>
        <p:spPr>
          <a:xfrm>
            <a:off x="22267280" y="3573107"/>
            <a:ext cx="7658101" cy="13614401"/>
          </a:xfrm>
          <a:prstGeom prst="rect">
            <a:avLst/>
          </a:prstGeom>
        </p:spPr>
      </p:pic>
      <p:pic>
        <p:nvPicPr>
          <p:cNvPr id="4" name="图片 3"/>
          <p:cNvPicPr>
            <a:picLocks noChangeAspect="1"/>
          </p:cNvPicPr>
          <p:nvPr/>
        </p:nvPicPr>
        <p:blipFill>
          <a:blip r:embed="rId4"/>
          <a:stretch>
            <a:fillRect/>
          </a:stretch>
        </p:blipFill>
        <p:spPr>
          <a:xfrm>
            <a:off x="4090360" y="3573108"/>
            <a:ext cx="7658100" cy="13614401"/>
          </a:xfrm>
          <a:prstGeom prst="rect">
            <a:avLst/>
          </a:prstGeom>
        </p:spPr>
      </p:pic>
      <p:sp>
        <p:nvSpPr>
          <p:cNvPr id="17" name="Shape 434"/>
          <p:cNvSpPr/>
          <p:nvPr/>
        </p:nvSpPr>
        <p:spPr>
          <a:xfrm>
            <a:off x="13393073" y="17328658"/>
            <a:ext cx="7229591" cy="1294344"/>
          </a:xfrm>
          <a:prstGeom prst="rect">
            <a:avLst/>
          </a:prstGeom>
          <a:ln w="12700">
            <a:miter lim="400000"/>
          </a:ln>
          <a:extLst>
            <a:ext uri="{C572A759-6A51-4108-AA02-DFA0A04FC94B}">
              <ma14:wrappingTextBoxFlag xmlns="" xmlns:ma14="http://schemas.microsoft.com/office/mac/drawingml/2011/main" val="1"/>
            </a:ext>
          </a:extLst>
        </p:spPr>
        <p:txBody>
          <a:bodyPr wrap="square" lIns="92273" tIns="92273" rIns="92273" bIns="92273">
            <a:spAutoFit/>
          </a:bodyPr>
          <a:lstStyle>
            <a:lvl1pPr algn="l">
              <a:lnSpc>
                <a:spcPct val="150000"/>
              </a:lnSpc>
              <a:defRPr sz="2400">
                <a:latin typeface="Helvetica"/>
                <a:ea typeface="Helvetica"/>
                <a:cs typeface="Helvetica"/>
                <a:sym typeface="Helvetica"/>
              </a:defRPr>
            </a:lvl1pPr>
          </a:lstStyle>
          <a:p>
            <a:pPr algn="ctr"/>
            <a:r>
              <a:rPr lang="zh-CN" altLang="en-US" b="1" dirty="0" smtClean="0">
                <a:latin typeface="Microsoft YaHei" charset="0"/>
                <a:ea typeface="Microsoft YaHei" charset="0"/>
                <a:cs typeface="Microsoft YaHei" charset="0"/>
              </a:rPr>
              <a:t>故障</a:t>
            </a:r>
          </a:p>
          <a:p>
            <a:pPr algn="ctr"/>
            <a:r>
              <a:rPr lang="zh-CN" altLang="en-US" dirty="0" smtClean="0">
                <a:latin typeface="Microsoft YaHei" charset="0"/>
                <a:ea typeface="Microsoft YaHei" charset="0"/>
                <a:cs typeface="Microsoft YaHei" charset="0"/>
              </a:rPr>
              <a:t>异常</a:t>
            </a:r>
            <a:r>
              <a:rPr lang="zh-CN" altLang="en-US" dirty="0">
                <a:latin typeface="Microsoft YaHei" charset="0"/>
                <a:ea typeface="Microsoft YaHei" charset="0"/>
                <a:cs typeface="Microsoft YaHei" charset="0"/>
              </a:rPr>
              <a:t>情况下，设备操控区覆盖不可操作透明蒙版</a:t>
            </a:r>
            <a:r>
              <a:rPr lang="zh-CN" altLang="en-US" dirty="0" smtClean="0">
                <a:latin typeface="Microsoft YaHei" charset="0"/>
                <a:ea typeface="Microsoft YaHei" charset="0"/>
                <a:cs typeface="Microsoft YaHei" charset="0"/>
              </a:rPr>
              <a:t>。</a:t>
            </a:r>
            <a:endParaRPr lang="zh-CN" altLang="en-US" dirty="0">
              <a:latin typeface="Microsoft YaHei" charset="0"/>
              <a:ea typeface="Microsoft YaHei" charset="0"/>
              <a:cs typeface="Microsoft YaHei" charset="0"/>
            </a:endParaRPr>
          </a:p>
        </p:txBody>
      </p:sp>
      <p:sp>
        <p:nvSpPr>
          <p:cNvPr id="18" name="Shape 434"/>
          <p:cNvSpPr/>
          <p:nvPr/>
        </p:nvSpPr>
        <p:spPr>
          <a:xfrm>
            <a:off x="21548609" y="17311684"/>
            <a:ext cx="9642591" cy="1294344"/>
          </a:xfrm>
          <a:prstGeom prst="rect">
            <a:avLst/>
          </a:prstGeom>
          <a:ln w="12700">
            <a:miter lim="400000"/>
          </a:ln>
          <a:extLst>
            <a:ext uri="{C572A759-6A51-4108-AA02-DFA0A04FC94B}">
              <ma14:wrappingTextBoxFlag xmlns="" xmlns:ma14="http://schemas.microsoft.com/office/mac/drawingml/2011/main" val="1"/>
            </a:ext>
          </a:extLst>
        </p:spPr>
        <p:txBody>
          <a:bodyPr wrap="square" lIns="92273" tIns="92273" rIns="92273" bIns="92273" anchor="t" anchorCtr="0">
            <a:spAutoFit/>
          </a:bodyPr>
          <a:lstStyle>
            <a:lvl1pPr algn="l">
              <a:lnSpc>
                <a:spcPct val="150000"/>
              </a:lnSpc>
              <a:defRPr sz="2400">
                <a:latin typeface="Helvetica"/>
                <a:ea typeface="Helvetica"/>
                <a:cs typeface="Helvetica"/>
                <a:sym typeface="Helvetica"/>
              </a:defRPr>
            </a:lvl1pPr>
          </a:lstStyle>
          <a:p>
            <a:pPr algn="ctr"/>
            <a:r>
              <a:rPr lang="zh-CN" altLang="en-US" b="1" dirty="0" smtClean="0">
                <a:latin typeface="Microsoft YaHei" charset="0"/>
                <a:ea typeface="Microsoft YaHei" charset="0"/>
                <a:cs typeface="Microsoft YaHei" charset="0"/>
              </a:rPr>
              <a:t>童锁</a:t>
            </a:r>
          </a:p>
          <a:p>
            <a:pPr algn="ctr"/>
            <a:r>
              <a:rPr lang="zh-CN" altLang="en-US" dirty="0" smtClean="0">
                <a:latin typeface="Microsoft YaHei" charset="0"/>
                <a:ea typeface="Microsoft YaHei" charset="0"/>
                <a:cs typeface="Microsoft YaHei" charset="0"/>
              </a:rPr>
              <a:t>可</a:t>
            </a:r>
            <a:r>
              <a:rPr lang="zh-CN" altLang="en-US" dirty="0">
                <a:latin typeface="Microsoft YaHei" charset="0"/>
                <a:ea typeface="Microsoft YaHei" charset="0"/>
                <a:cs typeface="Microsoft YaHei" charset="0"/>
              </a:rPr>
              <a:t>在状态展示区展示。加童锁时，</a:t>
            </a:r>
            <a:r>
              <a:rPr lang="zh-CN" altLang="en-US" dirty="0">
                <a:latin typeface="Microsoft YaHei" charset="0"/>
                <a:ea typeface="Microsoft YaHei" charset="0"/>
                <a:cs typeface="Microsoft YaHei" charset="0"/>
                <a:sym typeface="+mn-ea"/>
              </a:rPr>
              <a:t>设备操控区覆盖不可操作透明蒙版</a:t>
            </a:r>
            <a:r>
              <a:rPr lang="zh-CN" altLang="en-US" dirty="0" smtClean="0">
                <a:latin typeface="Microsoft YaHei" charset="0"/>
                <a:ea typeface="Microsoft YaHei" charset="0"/>
                <a:cs typeface="Microsoft YaHei" charset="0"/>
                <a:sym typeface="+mn-ea"/>
              </a:rPr>
              <a:t>。</a:t>
            </a:r>
            <a:endParaRPr lang="zh-CN" altLang="en-US" dirty="0">
              <a:latin typeface="Microsoft YaHei" charset="0"/>
              <a:ea typeface="Microsoft YaHei" charset="0"/>
              <a:cs typeface="Microsoft YaHei" charset="0"/>
            </a:endParaRPr>
          </a:p>
        </p:txBody>
      </p:sp>
      <p:pic>
        <p:nvPicPr>
          <p:cNvPr id="2" name="图片 1"/>
          <p:cNvPicPr>
            <a:picLocks noChangeAspect="1"/>
          </p:cNvPicPr>
          <p:nvPr/>
        </p:nvPicPr>
        <p:blipFill>
          <a:blip r:embed="rId5"/>
          <a:stretch>
            <a:fillRect/>
          </a:stretch>
        </p:blipFill>
        <p:spPr>
          <a:xfrm>
            <a:off x="13178819" y="3573107"/>
            <a:ext cx="7658102" cy="13614402"/>
          </a:xfrm>
          <a:prstGeom prst="rect">
            <a:avLst/>
          </a:prstGeom>
        </p:spPr>
      </p:pic>
    </p:spTree>
    <p:extLst>
      <p:ext uri="{BB962C8B-B14F-4D97-AF65-F5344CB8AC3E}">
        <p14:creationId xmlns:p14="http://schemas.microsoft.com/office/powerpoint/2010/main" xmlns="" val="828452108"/>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Shape 943"/>
          <p:cNvSpPr/>
          <p:nvPr/>
        </p:nvSpPr>
        <p:spPr>
          <a:xfrm>
            <a:off x="2117680" y="7563774"/>
            <a:ext cx="4649108"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dirty="0" smtClean="0">
                <a:latin typeface="Microsoft YaHei" charset="0"/>
                <a:ea typeface="Microsoft YaHei" charset="0"/>
                <a:cs typeface="Microsoft YaHei" charset="0"/>
              </a:rPr>
              <a:t>1.</a:t>
            </a:r>
            <a:r>
              <a:rPr lang="en-US" altLang="zh-CN" dirty="0" smtClean="0">
                <a:latin typeface="Microsoft YaHei" charset="0"/>
                <a:ea typeface="Microsoft YaHei" charset="0"/>
                <a:cs typeface="Microsoft YaHei" charset="0"/>
              </a:rPr>
              <a:t>4</a:t>
            </a:r>
            <a:r>
              <a:rPr dirty="0" smtClean="0">
                <a:latin typeface="Microsoft YaHei" charset="0"/>
                <a:ea typeface="Microsoft YaHei" charset="0"/>
                <a:cs typeface="Microsoft YaHei" charset="0"/>
              </a:rPr>
              <a:t> </a:t>
            </a:r>
            <a:r>
              <a:rPr dirty="0">
                <a:latin typeface="Microsoft YaHei" charset="0"/>
                <a:ea typeface="Microsoft YaHei" charset="0"/>
                <a:cs typeface="Microsoft YaHei" charset="0"/>
              </a:rPr>
              <a:t>辅助图形规范建议</a:t>
            </a:r>
          </a:p>
        </p:txBody>
      </p:sp>
      <p:sp>
        <p:nvSpPr>
          <p:cNvPr id="944" name="Shape 944"/>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第二章</a:t>
            </a:r>
          </a:p>
        </p:txBody>
      </p:sp>
      <p:sp>
        <p:nvSpPr>
          <p:cNvPr id="945" name="Shape 945"/>
          <p:cNvSpPr/>
          <p:nvPr/>
        </p:nvSpPr>
        <p:spPr>
          <a:xfrm>
            <a:off x="4090360" y="1153827"/>
            <a:ext cx="2876187"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1.显示区控件</a:t>
            </a:r>
          </a:p>
        </p:txBody>
      </p:sp>
      <p:sp>
        <p:nvSpPr>
          <p:cNvPr id="946" name="Shape 946"/>
          <p:cNvSpPr/>
          <p:nvPr/>
        </p:nvSpPr>
        <p:spPr>
          <a:xfrm>
            <a:off x="2117680" y="9153326"/>
            <a:ext cx="9746927" cy="1860948"/>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辅助图形用于状态显示区，为了衬托界面的美观，辅助图形的设计为轻量级，在界面中不可以太抢主要的信息内容，只是用于衬托信息儿存在的图形样式。</a:t>
            </a:r>
          </a:p>
        </p:txBody>
      </p:sp>
      <p:sp>
        <p:nvSpPr>
          <p:cNvPr id="947" name="Shape 947"/>
          <p:cNvSpPr/>
          <p:nvPr/>
        </p:nvSpPr>
        <p:spPr>
          <a:xfrm>
            <a:off x="2117680" y="11299230"/>
            <a:ext cx="9633982" cy="1294344"/>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辅助图形的设计方法可依照产品特性来进行设计，具体情况可参考右图。</a:t>
            </a:r>
          </a:p>
        </p:txBody>
      </p:sp>
      <p:pic>
        <p:nvPicPr>
          <p:cNvPr id="948" name="pasted-image.tiff"/>
          <p:cNvPicPr>
            <a:picLocks noChangeAspect="1"/>
          </p:cNvPicPr>
          <p:nvPr/>
        </p:nvPicPr>
        <p:blipFill>
          <a:blip r:embed="rId2" cstate="screen">
            <a:extLst>
              <a:ext uri="{28A0092B-C50C-407E-A947-70E740481C1C}">
                <a14:useLocalDpi xmlns:a14="http://schemas.microsoft.com/office/drawing/2010/main" xmlns=""/>
              </a:ext>
            </a:extLst>
          </a:blip>
          <a:srcRect t="1505"/>
          <a:stretch>
            <a:fillRect/>
          </a:stretch>
        </p:blipFill>
        <p:spPr>
          <a:xfrm>
            <a:off x="18186400" y="6603603"/>
            <a:ext cx="9085971" cy="6960494"/>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0" name="已开启.jpg"/>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a:xfrm>
            <a:off x="18327923" y="4796629"/>
            <a:ext cx="9144001" cy="3918745"/>
          </a:xfrm>
          <a:prstGeom prst="rect">
            <a:avLst/>
          </a:prstGeom>
          <a:ln w="12700">
            <a:miter lim="400000"/>
          </a:ln>
        </p:spPr>
      </p:pic>
      <p:sp>
        <p:nvSpPr>
          <p:cNvPr id="951" name="Shape 951"/>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第二章</a:t>
            </a:r>
          </a:p>
        </p:txBody>
      </p:sp>
      <p:sp>
        <p:nvSpPr>
          <p:cNvPr id="952" name="Shape 952"/>
          <p:cNvSpPr/>
          <p:nvPr/>
        </p:nvSpPr>
        <p:spPr>
          <a:xfrm>
            <a:off x="4090360" y="1153827"/>
            <a:ext cx="2876187"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2.控制区控件</a:t>
            </a:r>
          </a:p>
        </p:txBody>
      </p:sp>
      <p:sp>
        <p:nvSpPr>
          <p:cNvPr id="953" name="Shape 953"/>
          <p:cNvSpPr/>
          <p:nvPr/>
        </p:nvSpPr>
        <p:spPr>
          <a:xfrm>
            <a:off x="2117680" y="7950927"/>
            <a:ext cx="4015923"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2.1 开关类型（1）</a:t>
            </a:r>
          </a:p>
        </p:txBody>
      </p:sp>
      <p:sp>
        <p:nvSpPr>
          <p:cNvPr id="954" name="Shape 954"/>
          <p:cNvSpPr/>
          <p:nvPr/>
        </p:nvSpPr>
        <p:spPr>
          <a:xfrm>
            <a:off x="2117680" y="10252761"/>
            <a:ext cx="6842945" cy="1663676"/>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spAutoFit/>
          </a:bodyPr>
          <a:lstStyle/>
          <a:p>
            <a:pPr algn="l">
              <a:lnSpc>
                <a:spcPct val="200000"/>
              </a:lnSpc>
              <a:defRPr sz="2400">
                <a:latin typeface="Helvetica"/>
                <a:ea typeface="Helvetica"/>
                <a:cs typeface="Helvetica"/>
                <a:sym typeface="Helvetica"/>
              </a:defRPr>
            </a:pPr>
            <a:r>
              <a:rPr dirty="0">
                <a:latin typeface="Microsoft YaHei" charset="0"/>
                <a:ea typeface="Microsoft YaHei" charset="0"/>
                <a:cs typeface="Microsoft YaHei" charset="0"/>
              </a:rPr>
              <a:t>1.电源开关；用于开启设备的全局性开关。</a:t>
            </a:r>
          </a:p>
          <a:p>
            <a:pPr algn="l">
              <a:lnSpc>
                <a:spcPct val="200000"/>
              </a:lnSpc>
              <a:defRPr sz="2400">
                <a:latin typeface="Helvetica"/>
                <a:ea typeface="Helvetica"/>
                <a:cs typeface="Helvetica"/>
                <a:sym typeface="Helvetica"/>
              </a:defRPr>
            </a:pPr>
            <a:r>
              <a:rPr dirty="0">
                <a:latin typeface="Microsoft YaHei" charset="0"/>
                <a:ea typeface="Microsoft YaHei" charset="0"/>
                <a:cs typeface="Microsoft YaHei" charset="0"/>
              </a:rPr>
              <a:t>2.功能开关；用于开启某些功能的功能性开关。</a:t>
            </a:r>
          </a:p>
        </p:txBody>
      </p:sp>
      <p:grpSp>
        <p:nvGrpSpPr>
          <p:cNvPr id="958" name="Group 958"/>
          <p:cNvGrpSpPr/>
          <p:nvPr/>
        </p:nvGrpSpPr>
        <p:grpSpPr>
          <a:xfrm>
            <a:off x="17617764" y="5690862"/>
            <a:ext cx="2426502" cy="1405755"/>
            <a:chOff x="0" y="0"/>
            <a:chExt cx="2426500" cy="1405753"/>
          </a:xfrm>
        </p:grpSpPr>
        <p:sp>
          <p:nvSpPr>
            <p:cNvPr id="955" name="Shape 955"/>
            <p:cNvSpPr/>
            <p:nvPr/>
          </p:nvSpPr>
          <p:spPr>
            <a:xfrm>
              <a:off x="0" y="1392554"/>
              <a:ext cx="2426501"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956" name="Shape 956"/>
            <p:cNvSpPr/>
            <p:nvPr/>
          </p:nvSpPr>
          <p:spPr>
            <a:xfrm>
              <a:off x="0" y="13199"/>
              <a:ext cx="2426501"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957" name="Shape 957"/>
            <p:cNvSpPr/>
            <p:nvPr/>
          </p:nvSpPr>
          <p:spPr>
            <a:xfrm flipV="1">
              <a:off x="-1" y="0"/>
              <a:ext cx="2" cy="1405754"/>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959" name="Shape 959"/>
          <p:cNvSpPr/>
          <p:nvPr/>
        </p:nvSpPr>
        <p:spPr>
          <a:xfrm>
            <a:off x="12999226" y="5432830"/>
            <a:ext cx="4419879" cy="1959141"/>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p>
            <a:pPr algn="r">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106x106px</a:t>
            </a:r>
          </a:p>
          <a:p>
            <a:pPr algn="r">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图标 颜色：＃ffffff</a:t>
            </a:r>
          </a:p>
          <a:p>
            <a:pPr algn="r">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圆填充 颜色：#ffffff 透明20%</a:t>
            </a:r>
          </a:p>
          <a:p>
            <a:pPr algn="r">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圆描边 颜色：＃ffffff 透明30%</a:t>
            </a:r>
          </a:p>
        </p:txBody>
      </p:sp>
      <p:sp>
        <p:nvSpPr>
          <p:cNvPr id="960" name="Shape 960"/>
          <p:cNvSpPr/>
          <p:nvPr/>
        </p:nvSpPr>
        <p:spPr>
          <a:xfrm>
            <a:off x="20892281" y="9662103"/>
            <a:ext cx="4320493"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字号：24px    颜色：#ffffff    </a:t>
            </a:r>
          </a:p>
        </p:txBody>
      </p:sp>
      <p:sp>
        <p:nvSpPr>
          <p:cNvPr id="961" name="Shape 961"/>
          <p:cNvSpPr/>
          <p:nvPr/>
        </p:nvSpPr>
        <p:spPr>
          <a:xfrm>
            <a:off x="19828502" y="9976876"/>
            <a:ext cx="1083419" cy="1"/>
          </a:xfrm>
          <a:prstGeom prst="line">
            <a:avLst/>
          </a:prstGeom>
          <a:ln w="12700">
            <a:solidFill>
              <a:srgbClr val="000000"/>
            </a:solidFill>
            <a:miter lim="400000"/>
          </a:ln>
        </p:spPr>
        <p:txBody>
          <a:bodyPr lIns="92273" tIns="92273" rIns="92273" bIns="92273" anchor="ctr"/>
          <a:lstStyle/>
          <a:p>
            <a:pPr>
              <a:defRPr sz="4400"/>
            </a:pPr>
            <a:endParaRPr/>
          </a:p>
        </p:txBody>
      </p:sp>
      <p:sp>
        <p:nvSpPr>
          <p:cNvPr id="962" name="Shape 962"/>
          <p:cNvSpPr/>
          <p:nvPr/>
        </p:nvSpPr>
        <p:spPr>
          <a:xfrm>
            <a:off x="21277299" y="3815236"/>
            <a:ext cx="3264114"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电源开关（设备开启）</a:t>
            </a:r>
          </a:p>
        </p:txBody>
      </p:sp>
      <p:sp>
        <p:nvSpPr>
          <p:cNvPr id="963" name="Shape 963"/>
          <p:cNvSpPr/>
          <p:nvPr/>
        </p:nvSpPr>
        <p:spPr>
          <a:xfrm>
            <a:off x="21277299" y="11733431"/>
            <a:ext cx="3264114"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电源开关（设备关闭）</a:t>
            </a:r>
          </a:p>
        </p:txBody>
      </p:sp>
      <p:sp>
        <p:nvSpPr>
          <p:cNvPr id="964" name="Shape 964"/>
          <p:cNvSpPr/>
          <p:nvPr/>
        </p:nvSpPr>
        <p:spPr>
          <a:xfrm>
            <a:off x="2117680" y="9466702"/>
            <a:ext cx="6842945" cy="925012"/>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spAutoFit/>
          </a:bodyPr>
          <a:lstStyle>
            <a:lvl1pPr algn="l">
              <a:lnSpc>
                <a:spcPct val="200000"/>
              </a:lnSpc>
              <a:defRPr sz="24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该规范中，主要的开关类型分为2种：</a:t>
            </a:r>
          </a:p>
        </p:txBody>
      </p:sp>
      <p:sp>
        <p:nvSpPr>
          <p:cNvPr id="965" name="Shape 965"/>
          <p:cNvSpPr/>
          <p:nvPr/>
        </p:nvSpPr>
        <p:spPr>
          <a:xfrm flipV="1">
            <a:off x="19824899" y="7669481"/>
            <a:ext cx="1" cy="2323663"/>
          </a:xfrm>
          <a:prstGeom prst="line">
            <a:avLst/>
          </a:prstGeom>
          <a:ln w="12700">
            <a:solidFill>
              <a:srgbClr val="000000"/>
            </a:solidFill>
            <a:miter lim="400000"/>
            <a:tailEnd type="oval"/>
          </a:ln>
        </p:spPr>
        <p:txBody>
          <a:bodyPr lIns="92273" tIns="92273" rIns="92273" bIns="92273" anchor="ctr"/>
          <a:lstStyle/>
          <a:p>
            <a:pPr>
              <a:defRPr sz="4400"/>
            </a:pPr>
            <a:endParaRPr/>
          </a:p>
        </p:txBody>
      </p:sp>
      <p:pic>
        <p:nvPicPr>
          <p:cNvPr id="966" name="已关闭.jpg"/>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a:xfrm>
            <a:off x="18330700" y="12482980"/>
            <a:ext cx="9138346" cy="3881934"/>
          </a:xfrm>
          <a:prstGeom prst="rect">
            <a:avLst/>
          </a:prstGeom>
          <a:ln w="12700">
            <a:miter lim="400000"/>
          </a:ln>
        </p:spPr>
      </p:pic>
      <p:grpSp>
        <p:nvGrpSpPr>
          <p:cNvPr id="970" name="Group 970"/>
          <p:cNvGrpSpPr/>
          <p:nvPr/>
        </p:nvGrpSpPr>
        <p:grpSpPr>
          <a:xfrm>
            <a:off x="17643164" y="13329524"/>
            <a:ext cx="2426502" cy="1405755"/>
            <a:chOff x="0" y="0"/>
            <a:chExt cx="2426500" cy="1405753"/>
          </a:xfrm>
        </p:grpSpPr>
        <p:sp>
          <p:nvSpPr>
            <p:cNvPr id="967" name="Shape 967"/>
            <p:cNvSpPr/>
            <p:nvPr/>
          </p:nvSpPr>
          <p:spPr>
            <a:xfrm>
              <a:off x="0" y="1392554"/>
              <a:ext cx="2426501"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968" name="Shape 968"/>
            <p:cNvSpPr/>
            <p:nvPr/>
          </p:nvSpPr>
          <p:spPr>
            <a:xfrm>
              <a:off x="0" y="13199"/>
              <a:ext cx="2426501"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969" name="Shape 969"/>
            <p:cNvSpPr/>
            <p:nvPr/>
          </p:nvSpPr>
          <p:spPr>
            <a:xfrm flipV="1">
              <a:off x="-1" y="0"/>
              <a:ext cx="2" cy="1405754"/>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971" name="Shape 971"/>
          <p:cNvSpPr/>
          <p:nvPr/>
        </p:nvSpPr>
        <p:spPr>
          <a:xfrm>
            <a:off x="12999226" y="13052830"/>
            <a:ext cx="4419879" cy="1959141"/>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p>
            <a:pPr algn="r">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106x106px</a:t>
            </a:r>
          </a:p>
          <a:p>
            <a:pPr algn="r">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图标 颜色：＃ffffff</a:t>
            </a:r>
          </a:p>
          <a:p>
            <a:pPr algn="r">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圆填充 无</a:t>
            </a:r>
          </a:p>
          <a:p>
            <a:pPr algn="r">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圆描边 颜色：＃ffffff 透明30%</a:t>
            </a:r>
          </a:p>
        </p:txBody>
      </p:sp>
      <p:sp>
        <p:nvSpPr>
          <p:cNvPr id="972" name="Shape 972"/>
          <p:cNvSpPr/>
          <p:nvPr/>
        </p:nvSpPr>
        <p:spPr>
          <a:xfrm>
            <a:off x="2101160" y="12386361"/>
            <a:ext cx="6842945" cy="925012"/>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spAutoFit/>
          </a:bodyPr>
          <a:lstStyle>
            <a:lvl1pPr algn="l">
              <a:defRPr sz="2400">
                <a:latin typeface="Helvetica"/>
                <a:ea typeface="Helvetica"/>
                <a:cs typeface="Helvetica"/>
                <a:sym typeface="Helvetica"/>
              </a:defRPr>
            </a:lvl1pPr>
          </a:lstStyle>
          <a:p>
            <a:r>
              <a:rPr dirty="0">
                <a:latin typeface="Microsoft YaHei" charset="0"/>
                <a:ea typeface="Microsoft YaHei" charset="0"/>
                <a:cs typeface="Microsoft YaHei" charset="0"/>
              </a:rPr>
              <a:t>纯色和渐变色背景下，电源开关和功能开关为同一种视觉形式</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974" name="pasted-image.png"/>
          <p:cNvPicPr>
            <a:picLocks noChangeAspect="1"/>
          </p:cNvPicPr>
          <p:nvPr/>
        </p:nvPicPr>
        <p:blipFill>
          <a:blip r:embed="rId3">
            <a:extLst/>
          </a:blip>
          <a:stretch>
            <a:fillRect/>
          </a:stretch>
        </p:blipFill>
        <p:spPr>
          <a:xfrm>
            <a:off x="21809892" y="8951526"/>
            <a:ext cx="9144001" cy="3390901"/>
          </a:xfrm>
          <a:prstGeom prst="rect">
            <a:avLst/>
          </a:prstGeom>
          <a:ln w="12700">
            <a:miter lim="400000"/>
          </a:ln>
          <a:effectLst>
            <a:outerShdw blurRad="165100" dist="38100" dir="2700000" sx="101000" sy="101000" algn="tl" rotWithShape="0">
              <a:prstClr val="black">
                <a:alpha val="6000"/>
              </a:prstClr>
            </a:outerShdw>
          </a:effectLst>
        </p:spPr>
      </p:pic>
      <p:pic>
        <p:nvPicPr>
          <p:cNvPr id="976" name="pasted-image.png"/>
          <p:cNvPicPr>
            <a:picLocks noChangeAspect="1"/>
          </p:cNvPicPr>
          <p:nvPr/>
        </p:nvPicPr>
        <p:blipFill>
          <a:blip r:embed="rId4">
            <a:extLst/>
          </a:blip>
          <a:stretch>
            <a:fillRect/>
          </a:stretch>
        </p:blipFill>
        <p:spPr>
          <a:xfrm>
            <a:off x="21921062" y="2088659"/>
            <a:ext cx="9144001" cy="3390901"/>
          </a:xfrm>
          <a:prstGeom prst="rect">
            <a:avLst/>
          </a:prstGeom>
          <a:ln w="12700">
            <a:miter lim="400000"/>
          </a:ln>
          <a:effectLst>
            <a:outerShdw blurRad="165100" dist="38100" dir="2700000" sx="101000" sy="101000" algn="tl" rotWithShape="0">
              <a:prstClr val="black">
                <a:alpha val="6000"/>
              </a:prstClr>
            </a:outerShdw>
          </a:effectLst>
        </p:spPr>
      </p:pic>
      <p:pic>
        <p:nvPicPr>
          <p:cNvPr id="977" name="pasted-image.png"/>
          <p:cNvPicPr>
            <a:picLocks noChangeAspect="1"/>
          </p:cNvPicPr>
          <p:nvPr/>
        </p:nvPicPr>
        <p:blipFill>
          <a:blip r:embed="rId5">
            <a:extLst/>
          </a:blip>
          <a:stretch>
            <a:fillRect/>
          </a:stretch>
        </p:blipFill>
        <p:spPr>
          <a:xfrm>
            <a:off x="12394277" y="2100560"/>
            <a:ext cx="9144000" cy="3302001"/>
          </a:xfrm>
          <a:prstGeom prst="rect">
            <a:avLst/>
          </a:prstGeom>
          <a:ln w="12700">
            <a:miter lim="400000"/>
          </a:ln>
          <a:effectLst>
            <a:outerShdw blurRad="165100" dist="38100" dir="2700000" sx="101000" sy="101000" algn="tl" rotWithShape="0">
              <a:prstClr val="black">
                <a:alpha val="6000"/>
              </a:prstClr>
            </a:outerShdw>
          </a:effectLst>
        </p:spPr>
      </p:pic>
      <p:sp>
        <p:nvSpPr>
          <p:cNvPr id="978" name="Shape 978"/>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第二章</a:t>
            </a:r>
          </a:p>
        </p:txBody>
      </p:sp>
      <p:sp>
        <p:nvSpPr>
          <p:cNvPr id="979" name="Shape 979"/>
          <p:cNvSpPr/>
          <p:nvPr/>
        </p:nvSpPr>
        <p:spPr>
          <a:xfrm>
            <a:off x="4090360" y="1153827"/>
            <a:ext cx="2876187"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2.控制区控件</a:t>
            </a:r>
          </a:p>
        </p:txBody>
      </p:sp>
      <p:sp>
        <p:nvSpPr>
          <p:cNvPr id="980" name="Shape 980"/>
          <p:cNvSpPr/>
          <p:nvPr/>
        </p:nvSpPr>
        <p:spPr>
          <a:xfrm>
            <a:off x="2117680" y="7950927"/>
            <a:ext cx="4015923"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2.1 开关类型（2）</a:t>
            </a:r>
          </a:p>
        </p:txBody>
      </p:sp>
      <p:sp>
        <p:nvSpPr>
          <p:cNvPr id="981" name="Shape 981"/>
          <p:cNvSpPr/>
          <p:nvPr/>
        </p:nvSpPr>
        <p:spPr>
          <a:xfrm>
            <a:off x="2117680" y="10252761"/>
            <a:ext cx="6842945" cy="1663676"/>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spAutoFit/>
          </a:bodyPr>
          <a:lstStyle/>
          <a:p>
            <a:pPr algn="l">
              <a:lnSpc>
                <a:spcPct val="200000"/>
              </a:lnSpc>
              <a:defRPr sz="2400">
                <a:latin typeface="Helvetica"/>
                <a:ea typeface="Helvetica"/>
                <a:cs typeface="Helvetica"/>
                <a:sym typeface="Helvetica"/>
              </a:defRPr>
            </a:pPr>
            <a:r>
              <a:rPr dirty="0">
                <a:latin typeface="Microsoft YaHei" charset="0"/>
                <a:ea typeface="Microsoft YaHei" charset="0"/>
                <a:cs typeface="Microsoft YaHei" charset="0"/>
              </a:rPr>
              <a:t>1.电源开关；用于开启设备的全局性开关。</a:t>
            </a:r>
          </a:p>
          <a:p>
            <a:pPr algn="l">
              <a:lnSpc>
                <a:spcPct val="200000"/>
              </a:lnSpc>
              <a:defRPr sz="2400">
                <a:latin typeface="Helvetica"/>
                <a:ea typeface="Helvetica"/>
                <a:cs typeface="Helvetica"/>
                <a:sym typeface="Helvetica"/>
              </a:defRPr>
            </a:pPr>
            <a:r>
              <a:rPr dirty="0">
                <a:latin typeface="Microsoft YaHei" charset="0"/>
                <a:ea typeface="Microsoft YaHei" charset="0"/>
                <a:cs typeface="Microsoft YaHei" charset="0"/>
              </a:rPr>
              <a:t>2.功能开关；用于开启某些功能的功能性开关。</a:t>
            </a:r>
          </a:p>
        </p:txBody>
      </p:sp>
      <p:sp>
        <p:nvSpPr>
          <p:cNvPr id="982" name="Shape 982"/>
          <p:cNvSpPr/>
          <p:nvPr/>
        </p:nvSpPr>
        <p:spPr>
          <a:xfrm>
            <a:off x="15343653" y="1238876"/>
            <a:ext cx="3264114"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电源开关（设备开启）</a:t>
            </a:r>
          </a:p>
        </p:txBody>
      </p:sp>
      <p:sp>
        <p:nvSpPr>
          <p:cNvPr id="983" name="Shape 983"/>
          <p:cNvSpPr/>
          <p:nvPr/>
        </p:nvSpPr>
        <p:spPr>
          <a:xfrm>
            <a:off x="24870440" y="1238876"/>
            <a:ext cx="3264114"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电源开关（设备关闭）</a:t>
            </a:r>
          </a:p>
        </p:txBody>
      </p:sp>
      <p:sp>
        <p:nvSpPr>
          <p:cNvPr id="984" name="Shape 984"/>
          <p:cNvSpPr/>
          <p:nvPr/>
        </p:nvSpPr>
        <p:spPr>
          <a:xfrm>
            <a:off x="2117680" y="9466702"/>
            <a:ext cx="6842945" cy="925012"/>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spAutoFit/>
          </a:bodyPr>
          <a:lstStyle>
            <a:lvl1pPr algn="l">
              <a:lnSpc>
                <a:spcPct val="200000"/>
              </a:lnSpc>
              <a:defRPr sz="24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该规范中，主要的开关类型分为2种：</a:t>
            </a:r>
          </a:p>
        </p:txBody>
      </p:sp>
      <p:sp>
        <p:nvSpPr>
          <p:cNvPr id="985" name="Shape 985"/>
          <p:cNvSpPr/>
          <p:nvPr/>
        </p:nvSpPr>
        <p:spPr>
          <a:xfrm>
            <a:off x="26381893" y="13822207"/>
            <a:ext cx="4802997"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开关颜色可根据产品特征进行选择</a:t>
            </a:r>
          </a:p>
        </p:txBody>
      </p:sp>
      <p:grpSp>
        <p:nvGrpSpPr>
          <p:cNvPr id="988" name="Group 988"/>
          <p:cNvGrpSpPr/>
          <p:nvPr/>
        </p:nvGrpSpPr>
        <p:grpSpPr>
          <a:xfrm>
            <a:off x="25108881" y="11812912"/>
            <a:ext cx="1083419" cy="2324068"/>
            <a:chOff x="0" y="25400"/>
            <a:chExt cx="1083417" cy="2324067"/>
          </a:xfrm>
        </p:grpSpPr>
        <p:sp>
          <p:nvSpPr>
            <p:cNvPr id="986" name="Shape 986"/>
            <p:cNvSpPr/>
            <p:nvPr/>
          </p:nvSpPr>
          <p:spPr>
            <a:xfrm flipV="1">
              <a:off x="19632" y="25400"/>
              <a:ext cx="1" cy="2323663"/>
            </a:xfrm>
            <a:prstGeom prst="line">
              <a:avLst/>
            </a:prstGeom>
            <a:noFill/>
            <a:ln w="12700" cap="flat">
              <a:solidFill>
                <a:srgbClr val="000000"/>
              </a:solidFill>
              <a:prstDash val="solid"/>
              <a:miter lim="400000"/>
              <a:tailEnd type="oval" w="med" len="med"/>
            </a:ln>
            <a:effectLst/>
          </p:spPr>
          <p:txBody>
            <a:bodyPr wrap="square" lIns="92273" tIns="92273" rIns="92273" bIns="92273" numCol="1" anchor="ctr">
              <a:noAutofit/>
            </a:bodyPr>
            <a:lstStyle/>
            <a:p>
              <a:pPr>
                <a:defRPr sz="4400"/>
              </a:pPr>
              <a:endParaRPr/>
            </a:p>
          </p:txBody>
        </p:sp>
        <p:sp>
          <p:nvSpPr>
            <p:cNvPr id="987" name="Shape 987"/>
            <p:cNvSpPr/>
            <p:nvPr/>
          </p:nvSpPr>
          <p:spPr>
            <a:xfrm>
              <a:off x="0" y="2349467"/>
              <a:ext cx="1083418"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989" name="Shape 989"/>
          <p:cNvSpPr/>
          <p:nvPr/>
        </p:nvSpPr>
        <p:spPr>
          <a:xfrm>
            <a:off x="24737956" y="6558212"/>
            <a:ext cx="4397437"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字号：24px    颜色：#999999</a:t>
            </a:r>
          </a:p>
        </p:txBody>
      </p:sp>
      <p:grpSp>
        <p:nvGrpSpPr>
          <p:cNvPr id="992" name="Group 992"/>
          <p:cNvGrpSpPr/>
          <p:nvPr/>
        </p:nvGrpSpPr>
        <p:grpSpPr>
          <a:xfrm>
            <a:off x="23484577" y="4552888"/>
            <a:ext cx="1087022" cy="2323664"/>
            <a:chOff x="0" y="25400"/>
            <a:chExt cx="1087021" cy="2323662"/>
          </a:xfrm>
        </p:grpSpPr>
        <p:sp>
          <p:nvSpPr>
            <p:cNvPr id="990" name="Shape 990"/>
            <p:cNvSpPr/>
            <p:nvPr/>
          </p:nvSpPr>
          <p:spPr>
            <a:xfrm>
              <a:off x="3603" y="2332795"/>
              <a:ext cx="1083419"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991" name="Shape 991"/>
            <p:cNvSpPr/>
            <p:nvPr/>
          </p:nvSpPr>
          <p:spPr>
            <a:xfrm flipV="1">
              <a:off x="-1" y="25400"/>
              <a:ext cx="2" cy="2323663"/>
            </a:xfrm>
            <a:prstGeom prst="line">
              <a:avLst/>
            </a:prstGeom>
            <a:noFill/>
            <a:ln w="12700" cap="flat">
              <a:solidFill>
                <a:srgbClr val="000000"/>
              </a:solidFill>
              <a:prstDash val="solid"/>
              <a:miter lim="400000"/>
              <a:tailEnd type="oval" w="med" len="med"/>
            </a:ln>
            <a:effectLst/>
          </p:spPr>
          <p:txBody>
            <a:bodyPr wrap="square" lIns="92273" tIns="92273" rIns="92273" bIns="92273" numCol="1" anchor="ctr">
              <a:noAutofit/>
            </a:bodyPr>
            <a:lstStyle/>
            <a:p>
              <a:pPr>
                <a:defRPr sz="4400"/>
              </a:pPr>
              <a:endParaRPr/>
            </a:p>
          </p:txBody>
        </p:sp>
      </p:grpSp>
      <p:sp>
        <p:nvSpPr>
          <p:cNvPr id="993" name="Shape 993"/>
          <p:cNvSpPr/>
          <p:nvPr/>
        </p:nvSpPr>
        <p:spPr>
          <a:xfrm>
            <a:off x="15131201" y="6574649"/>
            <a:ext cx="4397437"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字号：24px    颜色：#999999</a:t>
            </a:r>
          </a:p>
        </p:txBody>
      </p:sp>
      <p:grpSp>
        <p:nvGrpSpPr>
          <p:cNvPr id="996" name="Group 996"/>
          <p:cNvGrpSpPr/>
          <p:nvPr/>
        </p:nvGrpSpPr>
        <p:grpSpPr>
          <a:xfrm>
            <a:off x="13877822" y="4569325"/>
            <a:ext cx="1087022" cy="2323664"/>
            <a:chOff x="0" y="25400"/>
            <a:chExt cx="1087021" cy="2323662"/>
          </a:xfrm>
        </p:grpSpPr>
        <p:sp>
          <p:nvSpPr>
            <p:cNvPr id="994" name="Shape 994"/>
            <p:cNvSpPr/>
            <p:nvPr/>
          </p:nvSpPr>
          <p:spPr>
            <a:xfrm>
              <a:off x="3603" y="2332795"/>
              <a:ext cx="1083419"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995" name="Shape 995"/>
            <p:cNvSpPr/>
            <p:nvPr/>
          </p:nvSpPr>
          <p:spPr>
            <a:xfrm flipV="1">
              <a:off x="-1" y="25400"/>
              <a:ext cx="2" cy="2323663"/>
            </a:xfrm>
            <a:prstGeom prst="line">
              <a:avLst/>
            </a:prstGeom>
            <a:noFill/>
            <a:ln w="12700" cap="flat">
              <a:solidFill>
                <a:srgbClr val="000000"/>
              </a:solidFill>
              <a:prstDash val="solid"/>
              <a:miter lim="400000"/>
              <a:tailEnd type="oval" w="med" len="med"/>
            </a:ln>
            <a:effectLst/>
          </p:spPr>
          <p:txBody>
            <a:bodyPr wrap="square" lIns="92273" tIns="92273" rIns="92273" bIns="92273" numCol="1" anchor="ctr">
              <a:noAutofit/>
            </a:bodyPr>
            <a:lstStyle/>
            <a:p>
              <a:pPr>
                <a:defRPr sz="4400"/>
              </a:pPr>
              <a:endParaRPr/>
            </a:p>
          </p:txBody>
        </p:sp>
      </p:grpSp>
      <p:grpSp>
        <p:nvGrpSpPr>
          <p:cNvPr id="1000" name="Group 1000"/>
          <p:cNvGrpSpPr/>
          <p:nvPr/>
        </p:nvGrpSpPr>
        <p:grpSpPr>
          <a:xfrm>
            <a:off x="11698641" y="2799578"/>
            <a:ext cx="2426502" cy="1405755"/>
            <a:chOff x="0" y="0"/>
            <a:chExt cx="2426500" cy="1405753"/>
          </a:xfrm>
        </p:grpSpPr>
        <p:sp>
          <p:nvSpPr>
            <p:cNvPr id="997" name="Shape 997"/>
            <p:cNvSpPr/>
            <p:nvPr/>
          </p:nvSpPr>
          <p:spPr>
            <a:xfrm>
              <a:off x="0" y="1392554"/>
              <a:ext cx="2426501"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998" name="Shape 998"/>
            <p:cNvSpPr/>
            <p:nvPr/>
          </p:nvSpPr>
          <p:spPr>
            <a:xfrm>
              <a:off x="0" y="13199"/>
              <a:ext cx="2426501"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999" name="Shape 999"/>
            <p:cNvSpPr/>
            <p:nvPr/>
          </p:nvSpPr>
          <p:spPr>
            <a:xfrm flipV="1">
              <a:off x="-1" y="0"/>
              <a:ext cx="2" cy="1405754"/>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1001" name="Shape 1001"/>
          <p:cNvSpPr/>
          <p:nvPr/>
        </p:nvSpPr>
        <p:spPr>
          <a:xfrm>
            <a:off x="8167187" y="2744483"/>
            <a:ext cx="3307395" cy="1515943"/>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p>
            <a:pPr algn="r">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106x106px</a:t>
            </a:r>
          </a:p>
          <a:p>
            <a:pPr algn="r">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图标 颜色：＃666666</a:t>
            </a:r>
          </a:p>
          <a:p>
            <a:pPr algn="r">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描边 颜色：＃dddddd</a:t>
            </a:r>
          </a:p>
        </p:txBody>
      </p:sp>
      <p:pic>
        <p:nvPicPr>
          <p:cNvPr id="1002" name="pasted-image.png"/>
          <p:cNvPicPr>
            <a:picLocks noChangeAspect="1"/>
          </p:cNvPicPr>
          <p:nvPr/>
        </p:nvPicPr>
        <p:blipFill>
          <a:blip r:embed="rId4">
            <a:extLst/>
          </a:blip>
          <a:stretch>
            <a:fillRect/>
          </a:stretch>
        </p:blipFill>
        <p:spPr>
          <a:xfrm>
            <a:off x="12394277" y="8951526"/>
            <a:ext cx="9144000" cy="3390901"/>
          </a:xfrm>
          <a:prstGeom prst="rect">
            <a:avLst/>
          </a:prstGeom>
          <a:ln w="12700">
            <a:miter lim="400000"/>
          </a:ln>
          <a:effectLst>
            <a:outerShdw blurRad="165100" dist="38100" dir="2700000" sx="101000" sy="101000" algn="tl" rotWithShape="0">
              <a:prstClr val="black">
                <a:alpha val="6000"/>
              </a:prstClr>
            </a:outerShdw>
          </a:effectLst>
        </p:spPr>
      </p:pic>
      <p:sp>
        <p:nvSpPr>
          <p:cNvPr id="1003" name="Shape 1003"/>
          <p:cNvSpPr/>
          <p:nvPr/>
        </p:nvSpPr>
        <p:spPr>
          <a:xfrm>
            <a:off x="15343653" y="8134292"/>
            <a:ext cx="3264114"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功能开关（功能关闭）</a:t>
            </a:r>
          </a:p>
        </p:txBody>
      </p:sp>
      <p:sp>
        <p:nvSpPr>
          <p:cNvPr id="1004" name="Shape 1004"/>
          <p:cNvSpPr/>
          <p:nvPr/>
        </p:nvSpPr>
        <p:spPr>
          <a:xfrm>
            <a:off x="17192370" y="13453628"/>
            <a:ext cx="4397437"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字号：24px    颜色：#999999</a:t>
            </a:r>
          </a:p>
        </p:txBody>
      </p:sp>
      <p:grpSp>
        <p:nvGrpSpPr>
          <p:cNvPr id="1007" name="Group 1007"/>
          <p:cNvGrpSpPr/>
          <p:nvPr/>
        </p:nvGrpSpPr>
        <p:grpSpPr>
          <a:xfrm>
            <a:off x="15938990" y="11448304"/>
            <a:ext cx="1087023" cy="2323663"/>
            <a:chOff x="0" y="25400"/>
            <a:chExt cx="1087021" cy="2323662"/>
          </a:xfrm>
        </p:grpSpPr>
        <p:sp>
          <p:nvSpPr>
            <p:cNvPr id="1005" name="Shape 1005"/>
            <p:cNvSpPr/>
            <p:nvPr/>
          </p:nvSpPr>
          <p:spPr>
            <a:xfrm>
              <a:off x="3603" y="2332795"/>
              <a:ext cx="1083419"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1006" name="Shape 1006"/>
            <p:cNvSpPr/>
            <p:nvPr/>
          </p:nvSpPr>
          <p:spPr>
            <a:xfrm flipV="1">
              <a:off x="-1" y="25400"/>
              <a:ext cx="2" cy="2323663"/>
            </a:xfrm>
            <a:prstGeom prst="line">
              <a:avLst/>
            </a:prstGeom>
            <a:noFill/>
            <a:ln w="12700" cap="flat">
              <a:solidFill>
                <a:srgbClr val="000000"/>
              </a:solidFill>
              <a:prstDash val="solid"/>
              <a:miter lim="400000"/>
              <a:tailEnd type="oval" w="med" len="med"/>
            </a:ln>
            <a:effectLst/>
          </p:spPr>
          <p:txBody>
            <a:bodyPr wrap="square" lIns="92273" tIns="92273" rIns="92273" bIns="92273" numCol="1" anchor="ctr">
              <a:noAutofit/>
            </a:bodyPr>
            <a:lstStyle/>
            <a:p>
              <a:pPr>
                <a:defRPr sz="4400"/>
              </a:pPr>
              <a:endParaRPr/>
            </a:p>
          </p:txBody>
        </p:sp>
      </p:grpSp>
      <p:grpSp>
        <p:nvGrpSpPr>
          <p:cNvPr id="1011" name="Group 1011"/>
          <p:cNvGrpSpPr/>
          <p:nvPr/>
        </p:nvGrpSpPr>
        <p:grpSpPr>
          <a:xfrm>
            <a:off x="12130441" y="9642636"/>
            <a:ext cx="3957317" cy="1405755"/>
            <a:chOff x="0" y="0"/>
            <a:chExt cx="3957315" cy="1405753"/>
          </a:xfrm>
        </p:grpSpPr>
        <p:sp>
          <p:nvSpPr>
            <p:cNvPr id="1008" name="Shape 1008"/>
            <p:cNvSpPr/>
            <p:nvPr/>
          </p:nvSpPr>
          <p:spPr>
            <a:xfrm>
              <a:off x="0" y="1392554"/>
              <a:ext cx="3957316"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1009" name="Shape 1009"/>
            <p:cNvSpPr/>
            <p:nvPr/>
          </p:nvSpPr>
          <p:spPr>
            <a:xfrm>
              <a:off x="0" y="13199"/>
              <a:ext cx="3957316"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1010" name="Shape 1010"/>
            <p:cNvSpPr/>
            <p:nvPr/>
          </p:nvSpPr>
          <p:spPr>
            <a:xfrm flipV="1">
              <a:off x="-1" y="0"/>
              <a:ext cx="2" cy="1405754"/>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1012" name="Shape 1012"/>
          <p:cNvSpPr/>
          <p:nvPr/>
        </p:nvSpPr>
        <p:spPr>
          <a:xfrm>
            <a:off x="8598987" y="9587540"/>
            <a:ext cx="3307395" cy="1515943"/>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p>
            <a:pPr algn="r">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106x106px</a:t>
            </a:r>
          </a:p>
          <a:p>
            <a:pPr algn="r">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图标 颜色：＃666666</a:t>
            </a:r>
          </a:p>
          <a:p>
            <a:pPr algn="r">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描边 颜色：＃dddddd</a:t>
            </a:r>
          </a:p>
        </p:txBody>
      </p:sp>
      <p:pic>
        <p:nvPicPr>
          <p:cNvPr id="41" name="图片 40"/>
          <p:cNvPicPr>
            <a:picLocks noChangeAspect="1"/>
          </p:cNvPicPr>
          <p:nvPr/>
        </p:nvPicPr>
        <p:blipFill rotWithShape="1">
          <a:blip r:embed="rId6" cstate="screen">
            <a:extLst>
              <a:ext uri="{28A0092B-C50C-407E-A947-70E740481C1C}">
                <a14:useLocalDpi xmlns:a14="http://schemas.microsoft.com/office/drawing/2010/main" xmlns=""/>
              </a:ext>
            </a:extLst>
          </a:blip>
          <a:srcRect r="-278"/>
          <a:stretch/>
        </p:blipFill>
        <p:spPr>
          <a:xfrm>
            <a:off x="11906382" y="15290355"/>
            <a:ext cx="9169400" cy="2247900"/>
          </a:xfrm>
          <a:prstGeom prst="rect">
            <a:avLst/>
          </a:prstGeom>
        </p:spPr>
      </p:pic>
      <p:sp>
        <p:nvSpPr>
          <p:cNvPr id="42" name="Shape 1004"/>
          <p:cNvSpPr/>
          <p:nvPr/>
        </p:nvSpPr>
        <p:spPr>
          <a:xfrm>
            <a:off x="12018977" y="18027130"/>
            <a:ext cx="4495220" cy="1072745"/>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字号：24px    颜色</a:t>
            </a:r>
            <a:r>
              <a:rPr dirty="0" smtClean="0">
                <a:latin typeface="Microsoft YaHei" charset="0"/>
                <a:ea typeface="Microsoft YaHei" charset="0"/>
                <a:cs typeface="Microsoft YaHei" charset="0"/>
              </a:rPr>
              <a:t>：#</a:t>
            </a:r>
            <a:r>
              <a:rPr lang="en-US" dirty="0" smtClean="0">
                <a:latin typeface="Microsoft YaHei" charset="0"/>
                <a:ea typeface="Microsoft YaHei" charset="0"/>
                <a:cs typeface="Microsoft YaHei" charset="0"/>
              </a:rPr>
              <a:t>ffffff</a:t>
            </a:r>
            <a:endParaRPr lang="zh-CN" altLang="en-US" dirty="0" smtClean="0">
              <a:latin typeface="Microsoft YaHei" charset="0"/>
              <a:ea typeface="Microsoft YaHei" charset="0"/>
              <a:cs typeface="Microsoft YaHei" charset="0"/>
            </a:endParaRPr>
          </a:p>
          <a:p>
            <a:r>
              <a:rPr lang="zh-CN" altLang="en-US" dirty="0" smtClean="0">
                <a:latin typeface="Microsoft YaHei" charset="0"/>
                <a:ea typeface="Microsoft YaHei" charset="0"/>
                <a:cs typeface="Microsoft YaHei" charset="0"/>
              </a:rPr>
              <a:t>背景颜色根据</a:t>
            </a:r>
            <a:r>
              <a:rPr lang="zh-CN" altLang="en-US" dirty="0">
                <a:latin typeface="Microsoft YaHei" charset="0"/>
                <a:ea typeface="Microsoft YaHei" charset="0"/>
                <a:cs typeface="Microsoft YaHei" charset="0"/>
              </a:rPr>
              <a:t>产品特征进行选择</a:t>
            </a:r>
          </a:p>
        </p:txBody>
      </p:sp>
      <p:sp>
        <p:nvSpPr>
          <p:cNvPr id="45" name="Shape 1006"/>
          <p:cNvSpPr/>
          <p:nvPr/>
        </p:nvSpPr>
        <p:spPr>
          <a:xfrm flipV="1">
            <a:off x="13877821" y="16649569"/>
            <a:ext cx="0" cy="1669832"/>
          </a:xfrm>
          <a:prstGeom prst="line">
            <a:avLst/>
          </a:prstGeom>
          <a:noFill/>
          <a:ln w="12700" cap="flat">
            <a:solidFill>
              <a:srgbClr val="000000"/>
            </a:solidFill>
            <a:prstDash val="solid"/>
            <a:miter lim="400000"/>
            <a:tailEnd type="oval" w="med" len="med"/>
          </a:ln>
          <a:effectLst/>
        </p:spPr>
        <p:txBody>
          <a:bodyPr wrap="square" lIns="92273" tIns="92273" rIns="92273" bIns="92273" numCol="1" anchor="ctr">
            <a:noAutofit/>
          </a:bodyPr>
          <a:lstStyle/>
          <a:p>
            <a:pPr>
              <a:defRPr sz="4400"/>
            </a:pPr>
            <a:endParaRPr/>
          </a:p>
        </p:txBody>
      </p:sp>
      <p:sp>
        <p:nvSpPr>
          <p:cNvPr id="46" name="Shape 1004"/>
          <p:cNvSpPr/>
          <p:nvPr/>
        </p:nvSpPr>
        <p:spPr>
          <a:xfrm>
            <a:off x="17280670" y="18027130"/>
            <a:ext cx="4735671" cy="1072745"/>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字号：24px    颜色</a:t>
            </a:r>
            <a:r>
              <a:rPr dirty="0" smtClean="0">
                <a:latin typeface="Microsoft YaHei" charset="0"/>
                <a:ea typeface="Microsoft YaHei" charset="0"/>
                <a:cs typeface="Microsoft YaHei" charset="0"/>
              </a:rPr>
              <a:t>：#</a:t>
            </a:r>
            <a:r>
              <a:rPr lang="en-US" altLang="zh-CN" dirty="0" smtClean="0">
                <a:latin typeface="Microsoft YaHei" charset="0"/>
                <a:ea typeface="Microsoft YaHei" charset="0"/>
                <a:cs typeface="Microsoft YaHei" charset="0"/>
              </a:rPr>
              <a:t>666666</a:t>
            </a:r>
            <a:endParaRPr lang="zh-CN" altLang="en-US" dirty="0" smtClean="0">
              <a:latin typeface="Microsoft YaHei" charset="0"/>
              <a:ea typeface="Microsoft YaHei" charset="0"/>
              <a:cs typeface="Microsoft YaHei" charset="0"/>
            </a:endParaRPr>
          </a:p>
          <a:p>
            <a:r>
              <a:rPr lang="zh-CN" altLang="en-US" dirty="0" smtClean="0">
                <a:latin typeface="Microsoft YaHei" charset="0"/>
                <a:ea typeface="Microsoft YaHei" charset="0"/>
                <a:cs typeface="Microsoft YaHei" charset="0"/>
              </a:rPr>
              <a:t>描边粗细为</a:t>
            </a:r>
            <a:r>
              <a:rPr lang="en-US" altLang="zh-CN" dirty="0" smtClean="0">
                <a:latin typeface="Microsoft YaHei" charset="0"/>
                <a:ea typeface="Microsoft YaHei" charset="0"/>
                <a:cs typeface="Microsoft YaHei" charset="0"/>
              </a:rPr>
              <a:t>1px </a:t>
            </a:r>
            <a:r>
              <a:rPr lang="zh-CN" altLang="en-US" dirty="0" smtClean="0">
                <a:latin typeface="Microsoft YaHei" charset="0"/>
                <a:ea typeface="Microsoft YaHei" charset="0"/>
                <a:cs typeface="Microsoft YaHei" charset="0"/>
              </a:rPr>
              <a:t>颜色：＃</a:t>
            </a:r>
            <a:r>
              <a:rPr lang="en-US" altLang="zh-CN" dirty="0" err="1" smtClean="0">
                <a:latin typeface="Microsoft YaHei" charset="0"/>
                <a:ea typeface="Microsoft YaHei" charset="0"/>
                <a:cs typeface="Microsoft YaHei" charset="0"/>
              </a:rPr>
              <a:t>dddddd</a:t>
            </a:r>
            <a:endParaRPr lang="zh-CN" altLang="en-US" dirty="0">
              <a:latin typeface="Microsoft YaHei" charset="0"/>
              <a:ea typeface="Microsoft YaHei" charset="0"/>
              <a:cs typeface="Microsoft YaHei" charset="0"/>
            </a:endParaRPr>
          </a:p>
        </p:txBody>
      </p:sp>
      <p:sp>
        <p:nvSpPr>
          <p:cNvPr id="47" name="Shape 1006"/>
          <p:cNvSpPr/>
          <p:nvPr/>
        </p:nvSpPr>
        <p:spPr>
          <a:xfrm flipV="1">
            <a:off x="19139514" y="16649569"/>
            <a:ext cx="0" cy="1669832"/>
          </a:xfrm>
          <a:prstGeom prst="line">
            <a:avLst/>
          </a:prstGeom>
          <a:noFill/>
          <a:ln w="12700" cap="flat">
            <a:solidFill>
              <a:srgbClr val="000000"/>
            </a:solidFill>
            <a:prstDash val="solid"/>
            <a:miter lim="400000"/>
            <a:tailEnd type="oval" w="med" len="med"/>
          </a:ln>
          <a:effectLst/>
        </p:spPr>
        <p:txBody>
          <a:bodyPr wrap="square" lIns="92273" tIns="92273" rIns="92273" bIns="92273" numCol="1" anchor="ctr">
            <a:noAutofit/>
          </a:bodyPr>
          <a:lstStyle/>
          <a:p>
            <a:pPr>
              <a:defRPr sz="4400"/>
            </a:pPr>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978" name="Shape 978"/>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第二章</a:t>
            </a:r>
          </a:p>
        </p:txBody>
      </p:sp>
      <p:sp>
        <p:nvSpPr>
          <p:cNvPr id="979" name="Shape 979"/>
          <p:cNvSpPr/>
          <p:nvPr/>
        </p:nvSpPr>
        <p:spPr>
          <a:xfrm>
            <a:off x="4090360" y="1153827"/>
            <a:ext cx="2876187"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2.控制区控件</a:t>
            </a:r>
          </a:p>
        </p:txBody>
      </p:sp>
      <p:sp>
        <p:nvSpPr>
          <p:cNvPr id="980" name="Shape 980"/>
          <p:cNvSpPr/>
          <p:nvPr/>
        </p:nvSpPr>
        <p:spPr>
          <a:xfrm>
            <a:off x="2110750" y="6656583"/>
            <a:ext cx="2685430"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lang="en-US" altLang="zh-CN" dirty="0" smtClean="0">
                <a:latin typeface="Microsoft YaHei" charset="0"/>
                <a:ea typeface="Microsoft YaHei" charset="0"/>
                <a:cs typeface="Microsoft YaHei" charset="0"/>
              </a:rPr>
              <a:t>3</a:t>
            </a:r>
            <a:r>
              <a:rPr dirty="0" smtClean="0">
                <a:latin typeface="Microsoft YaHei" charset="0"/>
                <a:ea typeface="Microsoft YaHei" charset="0"/>
                <a:cs typeface="Microsoft YaHei" charset="0"/>
              </a:rPr>
              <a:t>.</a:t>
            </a:r>
            <a:r>
              <a:rPr lang="en-US" dirty="0" smtClean="0">
                <a:latin typeface="Microsoft YaHei" charset="0"/>
                <a:ea typeface="Microsoft YaHei" charset="0"/>
                <a:cs typeface="Microsoft YaHei" charset="0"/>
              </a:rPr>
              <a:t>1</a:t>
            </a:r>
            <a:r>
              <a:rPr lang="zh-CN" altLang="en-US" dirty="0" smtClean="0">
                <a:latin typeface="Microsoft YaHei" charset="0"/>
                <a:ea typeface="Microsoft YaHei" charset="0"/>
                <a:cs typeface="Microsoft YaHei" charset="0"/>
              </a:rPr>
              <a:t>模式切换</a:t>
            </a:r>
            <a:endParaRPr dirty="0">
              <a:latin typeface="Microsoft YaHei" charset="0"/>
              <a:ea typeface="Microsoft YaHei" charset="0"/>
              <a:cs typeface="Microsoft YaHei" charset="0"/>
            </a:endParaRPr>
          </a:p>
        </p:txBody>
      </p:sp>
      <p:pic>
        <p:nvPicPr>
          <p:cNvPr id="5" name="图片 4"/>
          <p:cNvPicPr>
            <a:picLocks noChangeAspect="1"/>
          </p:cNvPicPr>
          <p:nvPr/>
        </p:nvPicPr>
        <p:blipFill>
          <a:blip r:embed="rId2"/>
          <a:stretch>
            <a:fillRect/>
          </a:stretch>
        </p:blipFill>
        <p:spPr>
          <a:xfrm>
            <a:off x="16659533" y="1537857"/>
            <a:ext cx="9144000" cy="16268700"/>
          </a:xfrm>
          <a:prstGeom prst="rect">
            <a:avLst/>
          </a:prstGeom>
        </p:spPr>
      </p:pic>
      <p:sp>
        <p:nvSpPr>
          <p:cNvPr id="8" name="Shape 984"/>
          <p:cNvSpPr/>
          <p:nvPr/>
        </p:nvSpPr>
        <p:spPr>
          <a:xfrm>
            <a:off x="2394622" y="4334452"/>
            <a:ext cx="11078367" cy="925012"/>
          </a:xfrm>
          <a:prstGeom prst="rect">
            <a:avLst/>
          </a:prstGeom>
          <a:ln w="12700">
            <a:miter lim="400000"/>
          </a:ln>
          <a:extLst>
            <a:ext uri="{C572A759-6A51-4108-AA02-DFA0A04FC94B}">
              <ma14:wrappingTextBoxFlag xmlns="" xmlns:ma14="http://schemas.microsoft.com/office/mac/drawingml/2011/main" val="1"/>
            </a:ext>
          </a:extLst>
        </p:spPr>
        <p:txBody>
          <a:bodyPr wrap="square" lIns="92273" tIns="92273" rIns="92273" bIns="92273">
            <a:spAutoFit/>
          </a:bodyPr>
          <a:lstStyle>
            <a:lvl1pPr algn="l">
              <a:lnSpc>
                <a:spcPct val="200000"/>
              </a:lnSpc>
              <a:defRPr sz="2400">
                <a:solidFill>
                  <a:srgbClr val="3585FE"/>
                </a:solidFill>
                <a:latin typeface="Helvetica"/>
                <a:ea typeface="Helvetica"/>
                <a:cs typeface="Helvetica"/>
                <a:sym typeface="Helvetica"/>
              </a:defRPr>
            </a:lvl1pPr>
          </a:lstStyle>
          <a:p>
            <a:r>
              <a:rPr dirty="0" err="1">
                <a:latin typeface="Microsoft YaHei" charset="0"/>
                <a:ea typeface="Microsoft YaHei" charset="0"/>
                <a:cs typeface="Microsoft YaHei" charset="0"/>
              </a:rPr>
              <a:t>该规范中，</a:t>
            </a:r>
            <a:r>
              <a:rPr dirty="0" err="1" smtClean="0">
                <a:latin typeface="Microsoft YaHei" charset="0"/>
                <a:ea typeface="Microsoft YaHei" charset="0"/>
                <a:cs typeface="Microsoft YaHei" charset="0"/>
              </a:rPr>
              <a:t>主要的</a:t>
            </a:r>
            <a:r>
              <a:rPr lang="zh-CN" altLang="en-US" dirty="0" smtClean="0">
                <a:latin typeface="Microsoft YaHei" charset="0"/>
                <a:ea typeface="Microsoft YaHei" charset="0"/>
                <a:cs typeface="Microsoft YaHei" charset="0"/>
              </a:rPr>
              <a:t>模式切换</a:t>
            </a:r>
            <a:r>
              <a:rPr dirty="0" err="1" smtClean="0">
                <a:latin typeface="Microsoft YaHei" charset="0"/>
                <a:ea typeface="Microsoft YaHei" charset="0"/>
                <a:cs typeface="Microsoft YaHei" charset="0"/>
              </a:rPr>
              <a:t>类型分为</a:t>
            </a:r>
            <a:r>
              <a:rPr lang="zh-CN" altLang="en-US" dirty="0" smtClean="0">
                <a:latin typeface="Microsoft YaHei" charset="0"/>
                <a:ea typeface="Microsoft YaHei" charset="0"/>
                <a:cs typeface="Microsoft YaHei" charset="0"/>
              </a:rPr>
              <a:t>两种模式：</a:t>
            </a:r>
            <a:r>
              <a:rPr lang="en-US" dirty="0" smtClean="0">
                <a:latin typeface="Microsoft YaHei" charset="0"/>
                <a:ea typeface="Microsoft YaHei" charset="0"/>
                <a:cs typeface="Microsoft YaHei" charset="0"/>
              </a:rPr>
              <a:t> </a:t>
            </a:r>
            <a:r>
              <a:rPr lang="zh-CN" altLang="en-US" dirty="0" smtClean="0">
                <a:latin typeface="Microsoft YaHei" charset="0"/>
                <a:ea typeface="Microsoft YaHei" charset="0"/>
                <a:cs typeface="Microsoft YaHei" charset="0"/>
              </a:rPr>
              <a:t>模式轮换、多模式选择。</a:t>
            </a:r>
            <a:endParaRPr dirty="0">
              <a:latin typeface="Microsoft YaHei" charset="0"/>
              <a:ea typeface="Microsoft YaHei" charset="0"/>
              <a:cs typeface="Microsoft YaHei" charset="0"/>
            </a:endParaRPr>
          </a:p>
        </p:txBody>
      </p:sp>
      <p:sp>
        <p:nvSpPr>
          <p:cNvPr id="9" name="Shape 981"/>
          <p:cNvSpPr/>
          <p:nvPr/>
        </p:nvSpPr>
        <p:spPr>
          <a:xfrm>
            <a:off x="2394622" y="9080536"/>
            <a:ext cx="13229896" cy="925012"/>
          </a:xfrm>
          <a:prstGeom prst="rect">
            <a:avLst/>
          </a:prstGeom>
          <a:ln w="12700">
            <a:miter lim="400000"/>
          </a:ln>
          <a:extLst>
            <a:ext uri="{C572A759-6A51-4108-AA02-DFA0A04FC94B}">
              <ma14:wrappingTextBoxFlag xmlns="" xmlns:ma14="http://schemas.microsoft.com/office/mac/drawingml/2011/main" val="1"/>
            </a:ext>
          </a:extLst>
        </p:spPr>
        <p:txBody>
          <a:bodyPr wrap="square" lIns="92273" tIns="92273" rIns="92273" bIns="92273">
            <a:spAutoFit/>
          </a:bodyPr>
          <a:lstStyle/>
          <a:p>
            <a:pPr algn="l">
              <a:lnSpc>
                <a:spcPct val="200000"/>
              </a:lnSpc>
              <a:defRPr sz="2400">
                <a:latin typeface="Helvetica"/>
                <a:ea typeface="Helvetica"/>
                <a:cs typeface="Helvetica"/>
                <a:sym typeface="Helvetica"/>
              </a:defRPr>
            </a:pPr>
            <a:r>
              <a:rPr lang="zh-CN" altLang="en-US" dirty="0" smtClean="0">
                <a:latin typeface="Microsoft YaHei" charset="0"/>
                <a:ea typeface="Microsoft YaHei" charset="0"/>
                <a:cs typeface="Microsoft YaHei" charset="0"/>
              </a:rPr>
              <a:t>模式轮换：当功能性按钮为同一功能小于</a:t>
            </a:r>
            <a:r>
              <a:rPr lang="en-US" altLang="zh-CN" dirty="0" smtClean="0">
                <a:latin typeface="Microsoft YaHei" charset="0"/>
                <a:ea typeface="Microsoft YaHei" charset="0"/>
                <a:cs typeface="Microsoft YaHei" charset="0"/>
              </a:rPr>
              <a:t>3</a:t>
            </a:r>
            <a:r>
              <a:rPr lang="zh-CN" altLang="en-US" dirty="0" smtClean="0">
                <a:latin typeface="Microsoft YaHei" charset="0"/>
                <a:ea typeface="Microsoft YaHei" charset="0"/>
                <a:cs typeface="Microsoft YaHei" charset="0"/>
              </a:rPr>
              <a:t>种不同模式切换时，用此模式轮换。</a:t>
            </a:r>
          </a:p>
        </p:txBody>
      </p:sp>
    </p:spTree>
    <p:extLst>
      <p:ext uri="{BB962C8B-B14F-4D97-AF65-F5344CB8AC3E}">
        <p14:creationId xmlns:p14="http://schemas.microsoft.com/office/powerpoint/2010/main" xmlns="" val="183447855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978" name="Shape 978"/>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第二章</a:t>
            </a:r>
          </a:p>
        </p:txBody>
      </p:sp>
      <p:sp>
        <p:nvSpPr>
          <p:cNvPr id="979" name="Shape 979"/>
          <p:cNvSpPr/>
          <p:nvPr/>
        </p:nvSpPr>
        <p:spPr>
          <a:xfrm>
            <a:off x="4090360" y="1153827"/>
            <a:ext cx="2876187"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2.控制区控件</a:t>
            </a:r>
          </a:p>
        </p:txBody>
      </p:sp>
      <p:sp>
        <p:nvSpPr>
          <p:cNvPr id="980" name="Shape 980"/>
          <p:cNvSpPr/>
          <p:nvPr/>
        </p:nvSpPr>
        <p:spPr>
          <a:xfrm>
            <a:off x="2201644" y="6946880"/>
            <a:ext cx="3147095"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lang="en-US" altLang="zh-CN" dirty="0" smtClean="0">
                <a:latin typeface="Microsoft YaHei" charset="0"/>
                <a:ea typeface="Microsoft YaHei" charset="0"/>
                <a:cs typeface="Microsoft YaHei" charset="0"/>
              </a:rPr>
              <a:t>3</a:t>
            </a:r>
            <a:r>
              <a:rPr dirty="0" smtClean="0">
                <a:latin typeface="Microsoft YaHei" charset="0"/>
                <a:ea typeface="Microsoft YaHei" charset="0"/>
                <a:cs typeface="Microsoft YaHei" charset="0"/>
              </a:rPr>
              <a:t>.</a:t>
            </a:r>
            <a:r>
              <a:rPr lang="en-US" dirty="0" smtClean="0">
                <a:latin typeface="Microsoft YaHei" charset="0"/>
                <a:ea typeface="Microsoft YaHei" charset="0"/>
                <a:cs typeface="Microsoft YaHei" charset="0"/>
              </a:rPr>
              <a:t>2</a:t>
            </a:r>
            <a:r>
              <a:rPr lang="zh-CN" altLang="en-US" dirty="0" smtClean="0">
                <a:latin typeface="Microsoft YaHei" charset="0"/>
                <a:ea typeface="Microsoft YaHei" charset="0"/>
                <a:cs typeface="Microsoft YaHei" charset="0"/>
              </a:rPr>
              <a:t>多模式选择</a:t>
            </a:r>
            <a:endParaRPr dirty="0">
              <a:latin typeface="Microsoft YaHei" charset="0"/>
              <a:ea typeface="Microsoft YaHei" charset="0"/>
              <a:cs typeface="Microsoft YaHei" charset="0"/>
            </a:endParaRPr>
          </a:p>
        </p:txBody>
      </p:sp>
      <p:sp>
        <p:nvSpPr>
          <p:cNvPr id="984" name="Shape 984"/>
          <p:cNvSpPr/>
          <p:nvPr/>
        </p:nvSpPr>
        <p:spPr>
          <a:xfrm>
            <a:off x="2201644" y="4639252"/>
            <a:ext cx="11078367" cy="925012"/>
          </a:xfrm>
          <a:prstGeom prst="rect">
            <a:avLst/>
          </a:prstGeom>
          <a:ln w="12700">
            <a:miter lim="400000"/>
          </a:ln>
          <a:extLst>
            <a:ext uri="{C572A759-6A51-4108-AA02-DFA0A04FC94B}">
              <ma14:wrappingTextBoxFlag xmlns="" xmlns:ma14="http://schemas.microsoft.com/office/mac/drawingml/2011/main" val="1"/>
            </a:ext>
          </a:extLst>
        </p:spPr>
        <p:txBody>
          <a:bodyPr wrap="square" lIns="92273" tIns="92273" rIns="92273" bIns="92273">
            <a:spAutoFit/>
          </a:bodyPr>
          <a:lstStyle>
            <a:lvl1pPr algn="l">
              <a:lnSpc>
                <a:spcPct val="200000"/>
              </a:lnSpc>
              <a:defRPr sz="2400">
                <a:solidFill>
                  <a:srgbClr val="3585FE"/>
                </a:solidFill>
                <a:latin typeface="Helvetica"/>
                <a:ea typeface="Helvetica"/>
                <a:cs typeface="Helvetica"/>
                <a:sym typeface="Helvetica"/>
              </a:defRPr>
            </a:lvl1pPr>
          </a:lstStyle>
          <a:p>
            <a:r>
              <a:rPr dirty="0" err="1">
                <a:latin typeface="Microsoft YaHei" charset="0"/>
                <a:ea typeface="Microsoft YaHei" charset="0"/>
                <a:cs typeface="Microsoft YaHei" charset="0"/>
              </a:rPr>
              <a:t>该规范中，</a:t>
            </a:r>
            <a:r>
              <a:rPr dirty="0" err="1" smtClean="0">
                <a:latin typeface="Microsoft YaHei" charset="0"/>
                <a:ea typeface="Microsoft YaHei" charset="0"/>
                <a:cs typeface="Microsoft YaHei" charset="0"/>
              </a:rPr>
              <a:t>主要的</a:t>
            </a:r>
            <a:r>
              <a:rPr lang="zh-CN" altLang="en-US" dirty="0" smtClean="0">
                <a:latin typeface="Microsoft YaHei" charset="0"/>
                <a:ea typeface="Microsoft YaHei" charset="0"/>
                <a:cs typeface="Microsoft YaHei" charset="0"/>
              </a:rPr>
              <a:t>模式切换</a:t>
            </a:r>
            <a:r>
              <a:rPr dirty="0" err="1" smtClean="0">
                <a:latin typeface="Microsoft YaHei" charset="0"/>
                <a:ea typeface="Microsoft YaHei" charset="0"/>
                <a:cs typeface="Microsoft YaHei" charset="0"/>
              </a:rPr>
              <a:t>类型分为</a:t>
            </a:r>
            <a:r>
              <a:rPr lang="zh-CN" altLang="en-US" dirty="0" smtClean="0">
                <a:latin typeface="Microsoft YaHei" charset="0"/>
                <a:ea typeface="Microsoft YaHei" charset="0"/>
                <a:cs typeface="Microsoft YaHei" charset="0"/>
              </a:rPr>
              <a:t>两种模式：</a:t>
            </a:r>
            <a:r>
              <a:rPr lang="en-US" dirty="0" smtClean="0">
                <a:latin typeface="Microsoft YaHei" charset="0"/>
                <a:ea typeface="Microsoft YaHei" charset="0"/>
                <a:cs typeface="Microsoft YaHei" charset="0"/>
              </a:rPr>
              <a:t> </a:t>
            </a:r>
            <a:r>
              <a:rPr lang="zh-CN" altLang="en-US" dirty="0" smtClean="0">
                <a:latin typeface="Microsoft YaHei" charset="0"/>
                <a:ea typeface="Microsoft YaHei" charset="0"/>
                <a:cs typeface="Microsoft YaHei" charset="0"/>
              </a:rPr>
              <a:t>模式轮换、多模式选择。</a:t>
            </a:r>
            <a:endParaRPr dirty="0">
              <a:latin typeface="Microsoft YaHei" charset="0"/>
              <a:ea typeface="Microsoft YaHei" charset="0"/>
              <a:cs typeface="Microsoft YaHei"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492953" y="1495630"/>
            <a:ext cx="9144000" cy="16256000"/>
          </a:xfrm>
          <a:prstGeom prst="rect">
            <a:avLst/>
          </a:prstGeom>
        </p:spPr>
      </p:pic>
      <p:sp>
        <p:nvSpPr>
          <p:cNvPr id="25" name="Shape 390"/>
          <p:cNvSpPr/>
          <p:nvPr/>
        </p:nvSpPr>
        <p:spPr>
          <a:xfrm>
            <a:off x="16496664" y="1495629"/>
            <a:ext cx="9151424" cy="9549359"/>
          </a:xfrm>
          <a:prstGeom prst="rect">
            <a:avLst/>
          </a:prstGeom>
          <a:solidFill>
            <a:schemeClr val="tx1">
              <a:alpha val="60000"/>
            </a:schemeClr>
          </a:solidFill>
          <a:ln w="12700">
            <a:miter lim="400000"/>
          </a:ln>
        </p:spPr>
        <p:txBody>
          <a:bodyPr lIns="92273" tIns="92273" rIns="92273" bIns="92273" anchor="ctr"/>
          <a:lstStyle/>
          <a:p>
            <a:pPr>
              <a:defRPr sz="4400">
                <a:solidFill>
                  <a:srgbClr val="FFFFFF"/>
                </a:solidFill>
              </a:defRPr>
            </a:pPr>
            <a:endParaRPr/>
          </a:p>
        </p:txBody>
      </p:sp>
      <p:sp>
        <p:nvSpPr>
          <p:cNvPr id="26" name="Shape 390"/>
          <p:cNvSpPr/>
          <p:nvPr/>
        </p:nvSpPr>
        <p:spPr>
          <a:xfrm>
            <a:off x="16481818" y="15824198"/>
            <a:ext cx="9151424" cy="1881088"/>
          </a:xfrm>
          <a:prstGeom prst="rect">
            <a:avLst/>
          </a:prstGeom>
          <a:solidFill>
            <a:schemeClr val="tx1">
              <a:alpha val="60000"/>
            </a:schemeClr>
          </a:solidFill>
          <a:ln w="12700">
            <a:miter lim="400000"/>
          </a:ln>
        </p:spPr>
        <p:txBody>
          <a:bodyPr lIns="92273" tIns="92273" rIns="92273" bIns="92273" anchor="ctr"/>
          <a:lstStyle/>
          <a:p>
            <a:pPr>
              <a:defRPr sz="4400">
                <a:solidFill>
                  <a:srgbClr val="FFFFFF"/>
                </a:solidFill>
              </a:defRPr>
            </a:pPr>
            <a:endParaRPr/>
          </a:p>
        </p:txBody>
      </p:sp>
      <p:sp>
        <p:nvSpPr>
          <p:cNvPr id="10" name="Shape 981"/>
          <p:cNvSpPr/>
          <p:nvPr/>
        </p:nvSpPr>
        <p:spPr>
          <a:xfrm>
            <a:off x="2201644" y="8961844"/>
            <a:ext cx="8015365" cy="2402339"/>
          </a:xfrm>
          <a:prstGeom prst="rect">
            <a:avLst/>
          </a:prstGeom>
          <a:ln w="12700">
            <a:miter lim="400000"/>
          </a:ln>
          <a:extLst>
            <a:ext uri="{C572A759-6A51-4108-AA02-DFA0A04FC94B}">
              <ma14:wrappingTextBoxFlag xmlns="" xmlns:ma14="http://schemas.microsoft.com/office/mac/drawingml/2011/main" val="1"/>
            </a:ext>
          </a:extLst>
        </p:spPr>
        <p:txBody>
          <a:bodyPr wrap="square" lIns="92273" tIns="92273" rIns="92273" bIns="92273">
            <a:spAutoFit/>
          </a:bodyPr>
          <a:lstStyle/>
          <a:p>
            <a:pPr algn="l">
              <a:lnSpc>
                <a:spcPct val="200000"/>
              </a:lnSpc>
              <a:defRPr sz="2400">
                <a:latin typeface="Helvetica"/>
                <a:ea typeface="Helvetica"/>
                <a:cs typeface="Helvetica"/>
                <a:sym typeface="Helvetica"/>
              </a:defRPr>
            </a:pPr>
            <a:r>
              <a:rPr lang="zh-CN" altLang="en-US" dirty="0" smtClean="0">
                <a:latin typeface="Microsoft YaHei" charset="0"/>
                <a:ea typeface="Microsoft YaHei" charset="0"/>
                <a:cs typeface="Microsoft YaHei" charset="0"/>
              </a:rPr>
              <a:t>多</a:t>
            </a:r>
            <a:r>
              <a:rPr lang="zh-CN" altLang="en-US" dirty="0">
                <a:latin typeface="Microsoft YaHei" charset="0"/>
                <a:ea typeface="Microsoft YaHei" charset="0"/>
                <a:cs typeface="Microsoft YaHei" charset="0"/>
              </a:rPr>
              <a:t>模式</a:t>
            </a:r>
            <a:r>
              <a:rPr lang="zh-CN" altLang="en-US" dirty="0" smtClean="0">
                <a:latin typeface="Microsoft YaHei" charset="0"/>
                <a:ea typeface="Microsoft YaHei" charset="0"/>
                <a:cs typeface="Microsoft YaHei" charset="0"/>
              </a:rPr>
              <a:t>选择：</a:t>
            </a:r>
            <a:endParaRPr lang="en-US" altLang="zh-CN" dirty="0">
              <a:latin typeface="Microsoft YaHei" charset="0"/>
              <a:ea typeface="Microsoft YaHei" charset="0"/>
              <a:cs typeface="Microsoft YaHei" charset="0"/>
            </a:endParaRPr>
          </a:p>
          <a:p>
            <a:pPr algn="l">
              <a:lnSpc>
                <a:spcPct val="200000"/>
              </a:lnSpc>
              <a:defRPr sz="2400">
                <a:latin typeface="Helvetica"/>
                <a:ea typeface="Helvetica"/>
                <a:cs typeface="Helvetica"/>
                <a:sym typeface="Helvetica"/>
              </a:defRPr>
            </a:pPr>
            <a:r>
              <a:rPr lang="zh-CN" altLang="en-US" dirty="0" smtClean="0">
                <a:latin typeface="Microsoft YaHei" charset="0"/>
                <a:ea typeface="Microsoft YaHei" charset="0"/>
                <a:cs typeface="Microsoft YaHei" charset="0"/>
              </a:rPr>
              <a:t>（</a:t>
            </a:r>
            <a:r>
              <a:rPr lang="en-US" altLang="zh-CN" dirty="0" smtClean="0">
                <a:latin typeface="Microsoft YaHei" charset="0"/>
                <a:ea typeface="Microsoft YaHei" charset="0"/>
                <a:cs typeface="Microsoft YaHei" charset="0"/>
              </a:rPr>
              <a:t>1</a:t>
            </a:r>
            <a:r>
              <a:rPr lang="zh-CN" altLang="en-US" dirty="0" smtClean="0">
                <a:latin typeface="Microsoft YaHei" charset="0"/>
                <a:ea typeface="Microsoft YaHei" charset="0"/>
                <a:cs typeface="Microsoft YaHei" charset="0"/>
              </a:rPr>
              <a:t>）设备界面上的功能按钮多模式选择；</a:t>
            </a:r>
            <a:endParaRPr lang="en-US" altLang="zh-CN" dirty="0" smtClean="0">
              <a:latin typeface="Microsoft YaHei" charset="0"/>
              <a:ea typeface="Microsoft YaHei" charset="0"/>
              <a:cs typeface="Microsoft YaHei" charset="0"/>
            </a:endParaRPr>
          </a:p>
          <a:p>
            <a:pPr algn="l">
              <a:lnSpc>
                <a:spcPct val="200000"/>
              </a:lnSpc>
              <a:defRPr sz="2400">
                <a:latin typeface="Helvetica"/>
                <a:ea typeface="Helvetica"/>
                <a:cs typeface="Helvetica"/>
                <a:sym typeface="Helvetica"/>
              </a:defRPr>
            </a:pPr>
            <a:r>
              <a:rPr lang="zh-CN" altLang="en-US" dirty="0" smtClean="0">
                <a:latin typeface="Microsoft YaHei" charset="0"/>
                <a:ea typeface="Microsoft YaHei" charset="0"/>
                <a:cs typeface="Microsoft YaHei" charset="0"/>
              </a:rPr>
              <a:t>（</a:t>
            </a:r>
            <a:r>
              <a:rPr lang="en-US" altLang="zh-CN" dirty="0" smtClean="0">
                <a:latin typeface="Microsoft YaHei" charset="0"/>
                <a:ea typeface="Microsoft YaHei" charset="0"/>
                <a:cs typeface="Microsoft YaHei" charset="0"/>
              </a:rPr>
              <a:t>2</a:t>
            </a:r>
            <a:r>
              <a:rPr lang="zh-CN" altLang="en-US" dirty="0" smtClean="0">
                <a:latin typeface="Microsoft YaHei" charset="0"/>
                <a:ea typeface="Microsoft YaHei" charset="0"/>
                <a:cs typeface="Microsoft YaHei" charset="0"/>
              </a:rPr>
              <a:t>）点击设备界面上的功能按钮弹出多模式选择弹框；</a:t>
            </a:r>
            <a:endParaRPr dirty="0">
              <a:latin typeface="Microsoft YaHei" charset="0"/>
              <a:ea typeface="Microsoft YaHei" charset="0"/>
              <a:cs typeface="Microsoft YaHei" charset="0"/>
            </a:endParaRPr>
          </a:p>
        </p:txBody>
      </p:sp>
    </p:spTree>
    <p:extLst>
      <p:ext uri="{BB962C8B-B14F-4D97-AF65-F5344CB8AC3E}">
        <p14:creationId xmlns:p14="http://schemas.microsoft.com/office/powerpoint/2010/main" xmlns="" val="849784643"/>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305" name="Shape 1305"/>
          <p:cNvSpPr/>
          <p:nvPr/>
        </p:nvSpPr>
        <p:spPr>
          <a:xfrm>
            <a:off x="2117680" y="9122946"/>
            <a:ext cx="8347120" cy="3879667"/>
          </a:xfrm>
          <a:prstGeom prst="rect">
            <a:avLst/>
          </a:prstGeom>
          <a:ln w="12700">
            <a:miter lim="400000"/>
          </a:ln>
          <a:extLst>
            <a:ext uri="{C572A759-6A51-4108-AA02-DFA0A04FC94B}">
              <ma14:wrappingTextBoxFlag xmlns="" xmlns:ma14="http://schemas.microsoft.com/office/mac/drawingml/2011/main" val="1"/>
            </a:ext>
          </a:extLst>
        </p:spPr>
        <p:txBody>
          <a:bodyPr wrap="square" lIns="92273" tIns="92273" rIns="92273" bIns="92273">
            <a:spAutoFit/>
          </a:bodyPr>
          <a:lstStyle>
            <a:lvl1pPr algn="l">
              <a:lnSpc>
                <a:spcPct val="20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滑块控件可以在连续或间断的区间内滑动锚点来选择一个合适的数值。区间最小值放在左边，最大值放在右边。滑动条两端以相应地图标或数值反应参数调节的区间。这种交互特性使得它在设置诸如音量、亮度、</a:t>
            </a:r>
            <a:r>
              <a:rPr dirty="0" smtClean="0">
                <a:latin typeface="Microsoft YaHei" charset="0"/>
                <a:ea typeface="Microsoft YaHei" charset="0"/>
                <a:cs typeface="Microsoft YaHei" charset="0"/>
              </a:rPr>
              <a:t>色彩饱和度</a:t>
            </a:r>
            <a:r>
              <a:rPr lang="zh-CN" altLang="en-US" dirty="0" smtClean="0">
                <a:latin typeface="Microsoft YaHei" charset="0"/>
                <a:ea typeface="Microsoft YaHei" charset="0"/>
                <a:cs typeface="Microsoft YaHei" charset="0"/>
              </a:rPr>
              <a:t>、火力、档位</a:t>
            </a:r>
            <a:r>
              <a:rPr dirty="0" err="1" smtClean="0">
                <a:latin typeface="Microsoft YaHei" charset="0"/>
                <a:ea typeface="Microsoft YaHei" charset="0"/>
                <a:cs typeface="Microsoft YaHei" charset="0"/>
              </a:rPr>
              <a:t>等需要反映强度等级的选项时成为一种极好的选择</a:t>
            </a:r>
            <a:r>
              <a:rPr lang="zh-CN" altLang="en-US" dirty="0" smtClean="0">
                <a:latin typeface="Microsoft YaHei" charset="0"/>
                <a:ea typeface="Microsoft YaHei" charset="0"/>
                <a:cs typeface="Microsoft YaHei" charset="0"/>
              </a:rPr>
              <a:t>。</a:t>
            </a:r>
            <a:endParaRPr dirty="0">
              <a:latin typeface="Microsoft YaHei" charset="0"/>
              <a:ea typeface="Microsoft YaHei" charset="0"/>
              <a:cs typeface="Microsoft YaHei" charset="0"/>
            </a:endParaRPr>
          </a:p>
        </p:txBody>
      </p:sp>
      <p:sp>
        <p:nvSpPr>
          <p:cNvPr id="1306" name="Shape 1306"/>
          <p:cNvSpPr/>
          <p:nvPr/>
        </p:nvSpPr>
        <p:spPr>
          <a:xfrm>
            <a:off x="1148255" y="18625129"/>
            <a:ext cx="5152452" cy="555680"/>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2400">
                <a:solidFill>
                  <a:srgbClr val="A6AAA9"/>
                </a:solidFill>
                <a:latin typeface="Helvetica"/>
                <a:ea typeface="Helvetica"/>
                <a:cs typeface="Helvetica"/>
                <a:sym typeface="Helvetica"/>
              </a:defRPr>
            </a:lvl1pPr>
          </a:lstStyle>
          <a:p>
            <a:r>
              <a:rPr dirty="0">
                <a:latin typeface="Microsoft YaHei" charset="0"/>
                <a:ea typeface="Microsoft YaHei" charset="0"/>
                <a:cs typeface="Microsoft YaHei" charset="0"/>
              </a:rPr>
              <a:t>京东智能NSNG   ＃非智能 不产品＃</a:t>
            </a:r>
          </a:p>
        </p:txBody>
      </p:sp>
      <p:pic>
        <p:nvPicPr>
          <p:cNvPr id="3" name="图片 2"/>
          <p:cNvPicPr>
            <a:picLocks noChangeAspect="1"/>
          </p:cNvPicPr>
          <p:nvPr/>
        </p:nvPicPr>
        <p:blipFill>
          <a:blip r:embed="rId2"/>
          <a:stretch>
            <a:fillRect/>
          </a:stretch>
        </p:blipFill>
        <p:spPr>
          <a:xfrm>
            <a:off x="17901319" y="11154946"/>
            <a:ext cx="9118600" cy="2540000"/>
          </a:xfrm>
          <a:prstGeom prst="rect">
            <a:avLst/>
          </a:prstGeom>
        </p:spPr>
      </p:pic>
      <p:pic>
        <p:nvPicPr>
          <p:cNvPr id="4" name="图片 3"/>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17902244" y="7440467"/>
            <a:ext cx="9117675" cy="2844800"/>
          </a:xfrm>
          <a:prstGeom prst="rect">
            <a:avLst/>
          </a:prstGeom>
        </p:spPr>
      </p:pic>
      <p:sp>
        <p:nvSpPr>
          <p:cNvPr id="169" name="Shape 978"/>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第二章</a:t>
            </a:r>
          </a:p>
        </p:txBody>
      </p:sp>
      <p:sp>
        <p:nvSpPr>
          <p:cNvPr id="170" name="Shape 979"/>
          <p:cNvSpPr/>
          <p:nvPr/>
        </p:nvSpPr>
        <p:spPr>
          <a:xfrm>
            <a:off x="4090360" y="1153827"/>
            <a:ext cx="2876187"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2.控制区控件</a:t>
            </a:r>
          </a:p>
        </p:txBody>
      </p:sp>
      <p:sp>
        <p:nvSpPr>
          <p:cNvPr id="171" name="Shape 980"/>
          <p:cNvSpPr/>
          <p:nvPr/>
        </p:nvSpPr>
        <p:spPr>
          <a:xfrm>
            <a:off x="2117680" y="7950927"/>
            <a:ext cx="2089113"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lang="en-US" altLang="zh-CN" dirty="0" smtClean="0">
                <a:latin typeface="Microsoft YaHei" charset="0"/>
                <a:ea typeface="Microsoft YaHei" charset="0"/>
                <a:cs typeface="Microsoft YaHei" charset="0"/>
              </a:rPr>
              <a:t>4</a:t>
            </a:r>
            <a:r>
              <a:rPr dirty="0" smtClean="0">
                <a:latin typeface="Microsoft YaHei" charset="0"/>
                <a:ea typeface="Microsoft YaHei" charset="0"/>
                <a:cs typeface="Microsoft YaHei" charset="0"/>
              </a:rPr>
              <a:t>. </a:t>
            </a:r>
            <a:r>
              <a:rPr lang="zh-CN" altLang="en-US" dirty="0" smtClean="0">
                <a:latin typeface="Microsoft YaHei" charset="0"/>
                <a:ea typeface="Microsoft YaHei" charset="0"/>
                <a:cs typeface="Microsoft YaHei" charset="0"/>
              </a:rPr>
              <a:t>滑动杆</a:t>
            </a:r>
            <a:endParaRPr dirty="0">
              <a:latin typeface="Microsoft YaHei" charset="0"/>
              <a:ea typeface="Microsoft YaHei" charset="0"/>
              <a:cs typeface="Microsoft YaHei" charset="0"/>
            </a:endParaRP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306" name="Shape 1306"/>
          <p:cNvSpPr/>
          <p:nvPr/>
        </p:nvSpPr>
        <p:spPr>
          <a:xfrm>
            <a:off x="1148255" y="18625129"/>
            <a:ext cx="5152452" cy="555680"/>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2400">
                <a:solidFill>
                  <a:srgbClr val="A6AAA9"/>
                </a:solidFill>
                <a:latin typeface="Helvetica"/>
                <a:ea typeface="Helvetica"/>
                <a:cs typeface="Helvetica"/>
                <a:sym typeface="Helvetica"/>
              </a:defRPr>
            </a:lvl1pPr>
          </a:lstStyle>
          <a:p>
            <a:r>
              <a:rPr dirty="0">
                <a:latin typeface="Microsoft YaHei" charset="0"/>
                <a:ea typeface="Microsoft YaHei" charset="0"/>
                <a:cs typeface="Microsoft YaHei" charset="0"/>
              </a:rPr>
              <a:t>京东智能NSNG   ＃非智能 不产品＃</a:t>
            </a:r>
          </a:p>
        </p:txBody>
      </p:sp>
      <p:sp>
        <p:nvSpPr>
          <p:cNvPr id="169" name="Shape 978"/>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第二章</a:t>
            </a:r>
          </a:p>
        </p:txBody>
      </p:sp>
      <p:sp>
        <p:nvSpPr>
          <p:cNvPr id="170" name="Shape 979"/>
          <p:cNvSpPr/>
          <p:nvPr/>
        </p:nvSpPr>
        <p:spPr>
          <a:xfrm>
            <a:off x="4090360" y="1153827"/>
            <a:ext cx="2876187"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2.控制区控件</a:t>
            </a:r>
          </a:p>
        </p:txBody>
      </p:sp>
      <p:sp>
        <p:nvSpPr>
          <p:cNvPr id="171" name="Shape 980"/>
          <p:cNvSpPr/>
          <p:nvPr/>
        </p:nvSpPr>
        <p:spPr>
          <a:xfrm>
            <a:off x="2117680" y="7950927"/>
            <a:ext cx="4397437"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lang="en-US" altLang="zh-CN" dirty="0" smtClean="0">
                <a:latin typeface="Microsoft YaHei" charset="0"/>
                <a:ea typeface="Microsoft YaHei" charset="0"/>
                <a:cs typeface="Microsoft YaHei" charset="0"/>
              </a:rPr>
              <a:t>5</a:t>
            </a:r>
            <a:r>
              <a:rPr dirty="0" smtClean="0">
                <a:latin typeface="Microsoft YaHei" charset="0"/>
                <a:ea typeface="Microsoft YaHei" charset="0"/>
                <a:cs typeface="Microsoft YaHei" charset="0"/>
              </a:rPr>
              <a:t>. </a:t>
            </a:r>
            <a:r>
              <a:rPr lang="zh-CN" altLang="en-US" dirty="0" smtClean="0">
                <a:latin typeface="Microsoft YaHei" charset="0"/>
                <a:ea typeface="Microsoft YaHei" charset="0"/>
                <a:cs typeface="Microsoft YaHei" charset="0"/>
              </a:rPr>
              <a:t>日期时间选择控件</a:t>
            </a:r>
            <a:endParaRPr dirty="0">
              <a:latin typeface="Microsoft YaHei" charset="0"/>
              <a:ea typeface="Microsoft YaHei" charset="0"/>
              <a:cs typeface="Microsoft YaHei" charset="0"/>
            </a:endParaRPr>
          </a:p>
        </p:txBody>
      </p:sp>
      <p:pic>
        <p:nvPicPr>
          <p:cNvPr id="2" name="图片 1"/>
          <p:cNvPicPr>
            <a:picLocks noChangeAspect="1"/>
          </p:cNvPicPr>
          <p:nvPr/>
        </p:nvPicPr>
        <p:blipFill>
          <a:blip r:embed="rId2"/>
          <a:stretch>
            <a:fillRect/>
          </a:stretch>
        </p:blipFill>
        <p:spPr>
          <a:xfrm>
            <a:off x="17627600" y="1894173"/>
            <a:ext cx="9144000" cy="16256000"/>
          </a:xfrm>
          <a:prstGeom prst="rect">
            <a:avLst/>
          </a:prstGeom>
        </p:spPr>
      </p:pic>
    </p:spTree>
    <p:extLst>
      <p:ext uri="{BB962C8B-B14F-4D97-AF65-F5344CB8AC3E}">
        <p14:creationId xmlns:p14="http://schemas.microsoft.com/office/powerpoint/2010/main" xmlns="" val="1554251601"/>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13" name="Shape 213"/>
          <p:cNvSpPr/>
          <p:nvPr/>
        </p:nvSpPr>
        <p:spPr>
          <a:xfrm>
            <a:off x="2126944" y="4777515"/>
            <a:ext cx="12978312"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spAutoFit/>
          </a:bodyPr>
          <a:lstStyle/>
          <a:p>
            <a:pPr algn="l">
              <a:lnSpc>
                <a:spcPct val="150000"/>
              </a:lnSpc>
              <a:defRPr sz="2400">
                <a:latin typeface="Helvetica"/>
                <a:ea typeface="Helvetica"/>
                <a:cs typeface="Helvetica"/>
                <a:sym typeface="Helvetica"/>
              </a:defRPr>
            </a:pPr>
            <a:r>
              <a:rPr lang="zh-CN" altLang="en-US" dirty="0" smtClean="0">
                <a:latin typeface="Microsoft YaHei" charset="0"/>
                <a:ea typeface="Microsoft YaHei" charset="0"/>
                <a:cs typeface="Microsoft YaHei" charset="0"/>
              </a:rPr>
              <a:t>设备卡片颜色</a:t>
            </a:r>
            <a:r>
              <a:rPr dirty="0" smtClean="0">
                <a:latin typeface="Microsoft YaHei" charset="0"/>
                <a:ea typeface="Microsoft YaHei" charset="0"/>
                <a:cs typeface="Microsoft YaHei" charset="0"/>
              </a:rPr>
              <a:t>颜色选择，</a:t>
            </a:r>
            <a:r>
              <a:rPr lang="zh-CN" altLang="en-US" dirty="0">
                <a:latin typeface="Microsoft YaHei" charset="0"/>
                <a:ea typeface="Microsoft YaHei" charset="0"/>
                <a:cs typeface="Microsoft YaHei" charset="0"/>
              </a:rPr>
              <a:t>具体界面中</a:t>
            </a:r>
            <a:r>
              <a:rPr lang="zh-CN" altLang="en-US" dirty="0" smtClean="0">
                <a:latin typeface="Microsoft YaHei" charset="0"/>
                <a:ea typeface="Microsoft YaHei" charset="0"/>
                <a:cs typeface="Microsoft YaHei" charset="0"/>
              </a:rPr>
              <a:t>的颜色</a:t>
            </a:r>
            <a:r>
              <a:rPr dirty="0" smtClean="0">
                <a:latin typeface="Microsoft YaHei" charset="0"/>
                <a:ea typeface="Microsoft YaHei" charset="0"/>
                <a:cs typeface="Microsoft YaHei" charset="0"/>
              </a:rPr>
              <a:t>可按照</a:t>
            </a:r>
            <a:r>
              <a:rPr lang="zh-CN" altLang="en-US" dirty="0" smtClean="0">
                <a:latin typeface="Microsoft YaHei" charset="0"/>
                <a:ea typeface="Microsoft YaHei" charset="0"/>
                <a:cs typeface="Microsoft YaHei" charset="0"/>
              </a:rPr>
              <a:t>卡片颜色进行渐变微调或辅助图形美化</a:t>
            </a:r>
            <a:r>
              <a:rPr dirty="0" smtClean="0">
                <a:latin typeface="Microsoft YaHei" charset="0"/>
                <a:ea typeface="Microsoft YaHei" charset="0"/>
                <a:cs typeface="Microsoft YaHei" charset="0"/>
              </a:rPr>
              <a:t>，</a:t>
            </a:r>
            <a:endParaRPr dirty="0">
              <a:latin typeface="Microsoft YaHei" charset="0"/>
              <a:ea typeface="Microsoft YaHei" charset="0"/>
              <a:cs typeface="Microsoft YaHei" charset="0"/>
            </a:endParaRPr>
          </a:p>
          <a:p>
            <a:pPr algn="l">
              <a:lnSpc>
                <a:spcPct val="150000"/>
              </a:lnSpc>
              <a:defRPr sz="2400">
                <a:latin typeface="Helvetica"/>
                <a:ea typeface="Helvetica"/>
                <a:cs typeface="Helvetica"/>
                <a:sym typeface="Helvetica"/>
              </a:defRPr>
            </a:pPr>
            <a:r>
              <a:rPr lang="zh-CN" altLang="en-US" dirty="0" smtClean="0">
                <a:latin typeface="Microsoft YaHei" charset="0"/>
                <a:ea typeface="Microsoft YaHei" charset="0"/>
                <a:cs typeface="Microsoft YaHei" charset="0"/>
              </a:rPr>
              <a:t>卡片颜色可根据产品特性选择，</a:t>
            </a:r>
            <a:r>
              <a:rPr dirty="0" smtClean="0">
                <a:latin typeface="Microsoft YaHei" charset="0"/>
                <a:ea typeface="Microsoft YaHei" charset="0"/>
                <a:cs typeface="Microsoft YaHei" charset="0"/>
              </a:rPr>
              <a:t>例如冰箱选择冷色系颜色</a:t>
            </a:r>
            <a:r>
              <a:rPr dirty="0">
                <a:latin typeface="Microsoft YaHei" charset="0"/>
                <a:ea typeface="Microsoft YaHei" charset="0"/>
                <a:cs typeface="Microsoft YaHei" charset="0"/>
              </a:rPr>
              <a:t>，取暖器选择暖色系颜色等。</a:t>
            </a:r>
          </a:p>
        </p:txBody>
      </p:sp>
      <p:sp>
        <p:nvSpPr>
          <p:cNvPr id="214" name="Shape 214"/>
          <p:cNvSpPr/>
          <p:nvPr/>
        </p:nvSpPr>
        <p:spPr>
          <a:xfrm>
            <a:off x="2117680" y="3545969"/>
            <a:ext cx="2033008"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E13C39"/>
                </a:solidFill>
                <a:latin typeface="Helvetica"/>
                <a:ea typeface="Helvetica"/>
                <a:cs typeface="Helvetica"/>
                <a:sym typeface="Helvetica"/>
              </a:defRPr>
            </a:lvl1pPr>
          </a:lstStyle>
          <a:p>
            <a:r>
              <a:rPr dirty="0">
                <a:solidFill>
                  <a:srgbClr val="3585FE"/>
                </a:solidFill>
                <a:latin typeface="Microsoft YaHei" charset="0"/>
                <a:ea typeface="Microsoft YaHei" charset="0"/>
                <a:cs typeface="Microsoft YaHei" charset="0"/>
              </a:rPr>
              <a:t>颜色配置</a:t>
            </a:r>
          </a:p>
        </p:txBody>
      </p:sp>
      <p:sp>
        <p:nvSpPr>
          <p:cNvPr id="215" name="Shape 215"/>
          <p:cNvSpPr/>
          <p:nvPr/>
        </p:nvSpPr>
        <p:spPr>
          <a:xfrm>
            <a:off x="1148255" y="18625129"/>
            <a:ext cx="5152452" cy="555680"/>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2400">
                <a:solidFill>
                  <a:srgbClr val="A6AAA9"/>
                </a:solidFill>
                <a:latin typeface="Helvetica"/>
                <a:ea typeface="Helvetica"/>
                <a:cs typeface="Helvetica"/>
                <a:sym typeface="Helvetica"/>
              </a:defRPr>
            </a:lvl1pPr>
          </a:lstStyle>
          <a:p>
            <a:r>
              <a:rPr dirty="0">
                <a:latin typeface="Microsoft YaHei" charset="0"/>
                <a:ea typeface="Microsoft YaHei" charset="0"/>
                <a:cs typeface="Microsoft YaHei" charset="0"/>
              </a:rPr>
              <a:t>京东智能NSNG   ＃非智能 不产品＃</a:t>
            </a:r>
          </a:p>
        </p:txBody>
      </p:sp>
      <p:sp>
        <p:nvSpPr>
          <p:cNvPr id="2" name="矩形 1"/>
          <p:cNvSpPr/>
          <p:nvPr/>
        </p:nvSpPr>
        <p:spPr>
          <a:xfrm>
            <a:off x="2141720" y="6820241"/>
            <a:ext cx="3039880" cy="3147220"/>
          </a:xfrm>
          <a:prstGeom prst="rect">
            <a:avLst/>
          </a:prstGeom>
          <a:solidFill>
            <a:srgbClr val="3E9C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2273" tIns="92273" rIns="92273" bIns="92273" numCol="1" spcCol="38100" rtlCol="0" anchor="ctr">
            <a:spAutoFit/>
          </a:bodyPr>
          <a:lstStyle/>
          <a:p>
            <a:pPr marL="0" marR="0" indent="0" algn="ctr" defTabSz="1179049" rtl="0" fontAlgn="auto" latinLnBrk="0" hangingPunct="0">
              <a:lnSpc>
                <a:spcPct val="100000"/>
              </a:lnSpc>
              <a:spcBef>
                <a:spcPts val="0"/>
              </a:spcBef>
              <a:spcAft>
                <a:spcPts val="0"/>
              </a:spcAft>
              <a:buClrTx/>
              <a:buSzTx/>
              <a:buFontTx/>
              <a:buNone/>
              <a:tabLst/>
            </a:pPr>
            <a:endParaRPr kumimoji="0" lang="zh-CN" altLang="en-US" sz="4400" b="0" i="0" u="none" strike="noStrike" cap="none" spc="0" normalizeH="0" baseline="0">
              <a:ln>
                <a:noFill/>
              </a:ln>
              <a:solidFill>
                <a:srgbClr val="FFFFFF"/>
              </a:solidFill>
              <a:effectLst/>
              <a:uFillTx/>
              <a:latin typeface="+mn-lt"/>
              <a:ea typeface="+mn-ea"/>
              <a:cs typeface="+mn-cs"/>
              <a:sym typeface="Helvetica Light"/>
            </a:endParaRPr>
          </a:p>
        </p:txBody>
      </p:sp>
      <p:sp>
        <p:nvSpPr>
          <p:cNvPr id="9" name="矩形 8"/>
          <p:cNvSpPr/>
          <p:nvPr/>
        </p:nvSpPr>
        <p:spPr>
          <a:xfrm>
            <a:off x="6015792" y="6820241"/>
            <a:ext cx="3039880" cy="3147220"/>
          </a:xfrm>
          <a:prstGeom prst="rect">
            <a:avLst/>
          </a:prstGeom>
          <a:solidFill>
            <a:srgbClr val="F3AD2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2273" tIns="92273" rIns="92273" bIns="92273" numCol="1" spcCol="38100" rtlCol="0" anchor="ctr">
            <a:spAutoFit/>
          </a:bodyPr>
          <a:lstStyle/>
          <a:p>
            <a:pPr marL="0" marR="0" indent="0" algn="ctr" defTabSz="1179049" rtl="0" fontAlgn="auto" latinLnBrk="0" hangingPunct="0">
              <a:lnSpc>
                <a:spcPct val="100000"/>
              </a:lnSpc>
              <a:spcBef>
                <a:spcPts val="0"/>
              </a:spcBef>
              <a:spcAft>
                <a:spcPts val="0"/>
              </a:spcAft>
              <a:buClrTx/>
              <a:buSzTx/>
              <a:buFontTx/>
              <a:buNone/>
              <a:tabLst/>
            </a:pPr>
            <a:endParaRPr kumimoji="0" lang="zh-CN" altLang="en-US" sz="44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矩形 9"/>
          <p:cNvSpPr/>
          <p:nvPr/>
        </p:nvSpPr>
        <p:spPr>
          <a:xfrm>
            <a:off x="9889864" y="6830326"/>
            <a:ext cx="3039880" cy="3147220"/>
          </a:xfrm>
          <a:prstGeom prst="rect">
            <a:avLst/>
          </a:prstGeom>
          <a:solidFill>
            <a:srgbClr val="8DC54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2273" tIns="92273" rIns="92273" bIns="92273" numCol="1" spcCol="38100" rtlCol="0" anchor="ctr">
            <a:spAutoFit/>
          </a:bodyPr>
          <a:lstStyle/>
          <a:p>
            <a:pPr marL="0" marR="0" indent="0" algn="ctr" defTabSz="1179049" rtl="0" fontAlgn="auto" latinLnBrk="0" hangingPunct="0">
              <a:lnSpc>
                <a:spcPct val="100000"/>
              </a:lnSpc>
              <a:spcBef>
                <a:spcPts val="0"/>
              </a:spcBef>
              <a:spcAft>
                <a:spcPts val="0"/>
              </a:spcAft>
              <a:buClrTx/>
              <a:buSzTx/>
              <a:buFontTx/>
              <a:buNone/>
              <a:tabLst/>
            </a:pPr>
            <a:endParaRPr kumimoji="0" lang="zh-CN" altLang="en-US" sz="44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矩形 10"/>
          <p:cNvSpPr/>
          <p:nvPr/>
        </p:nvSpPr>
        <p:spPr>
          <a:xfrm>
            <a:off x="13763936" y="6820241"/>
            <a:ext cx="3039880" cy="3147220"/>
          </a:xfrm>
          <a:prstGeom prst="rect">
            <a:avLst/>
          </a:prstGeom>
          <a:solidFill>
            <a:srgbClr val="FC834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2273" tIns="92273" rIns="92273" bIns="92273" numCol="1" spcCol="38100" rtlCol="0" anchor="ctr">
            <a:spAutoFit/>
          </a:bodyPr>
          <a:lstStyle/>
          <a:p>
            <a:pPr marL="0" marR="0" indent="0" algn="ctr" defTabSz="1179049" rtl="0" fontAlgn="auto" latinLnBrk="0" hangingPunct="0">
              <a:lnSpc>
                <a:spcPct val="100000"/>
              </a:lnSpc>
              <a:spcBef>
                <a:spcPts val="0"/>
              </a:spcBef>
              <a:spcAft>
                <a:spcPts val="0"/>
              </a:spcAft>
              <a:buClrTx/>
              <a:buSzTx/>
              <a:buFontTx/>
              <a:buNone/>
              <a:tabLst/>
            </a:pPr>
            <a:endParaRPr kumimoji="0" lang="zh-CN" altLang="en-US" sz="44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矩形 11"/>
          <p:cNvSpPr/>
          <p:nvPr/>
        </p:nvSpPr>
        <p:spPr>
          <a:xfrm>
            <a:off x="17638008" y="6820241"/>
            <a:ext cx="3039880" cy="3147220"/>
          </a:xfrm>
          <a:prstGeom prst="rect">
            <a:avLst/>
          </a:prstGeom>
          <a:solidFill>
            <a:srgbClr val="845CE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2273" tIns="92273" rIns="92273" bIns="92273" numCol="1" spcCol="38100" rtlCol="0" anchor="ctr">
            <a:spAutoFit/>
          </a:bodyPr>
          <a:lstStyle/>
          <a:p>
            <a:pPr marL="0" marR="0" indent="0" algn="ctr" defTabSz="1179049" rtl="0" fontAlgn="auto" latinLnBrk="0" hangingPunct="0">
              <a:lnSpc>
                <a:spcPct val="100000"/>
              </a:lnSpc>
              <a:spcBef>
                <a:spcPts val="0"/>
              </a:spcBef>
              <a:spcAft>
                <a:spcPts val="0"/>
              </a:spcAft>
              <a:buClrTx/>
              <a:buSzTx/>
              <a:buFontTx/>
              <a:buNone/>
              <a:tabLst/>
            </a:pPr>
            <a:endParaRPr kumimoji="0" lang="zh-CN" altLang="en-US" sz="4400" b="0" i="0" u="none" strike="noStrike" cap="none" spc="0" normalizeH="0" baseline="0">
              <a:ln>
                <a:noFill/>
              </a:ln>
              <a:solidFill>
                <a:srgbClr val="FFFFFF"/>
              </a:solidFill>
              <a:effectLst/>
              <a:uFillTx/>
              <a:latin typeface="+mn-lt"/>
              <a:ea typeface="+mn-ea"/>
              <a:cs typeface="+mn-cs"/>
              <a:sym typeface="Helvetica Light"/>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306" name="Shape 1306"/>
          <p:cNvSpPr/>
          <p:nvPr/>
        </p:nvSpPr>
        <p:spPr>
          <a:xfrm>
            <a:off x="1148255" y="18625129"/>
            <a:ext cx="5152452" cy="555680"/>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2400">
                <a:solidFill>
                  <a:srgbClr val="A6AAA9"/>
                </a:solidFill>
                <a:latin typeface="Helvetica"/>
                <a:ea typeface="Helvetica"/>
                <a:cs typeface="Helvetica"/>
                <a:sym typeface="Helvetica"/>
              </a:defRPr>
            </a:lvl1pPr>
          </a:lstStyle>
          <a:p>
            <a:r>
              <a:rPr dirty="0">
                <a:latin typeface="Microsoft YaHei" charset="0"/>
                <a:ea typeface="Microsoft YaHei" charset="0"/>
                <a:cs typeface="Microsoft YaHei" charset="0"/>
              </a:rPr>
              <a:t>京东智能NSNG   ＃非智能 不产品＃</a:t>
            </a:r>
          </a:p>
        </p:txBody>
      </p:sp>
      <p:sp>
        <p:nvSpPr>
          <p:cNvPr id="169" name="Shape 978"/>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第二章</a:t>
            </a:r>
          </a:p>
        </p:txBody>
      </p:sp>
      <p:sp>
        <p:nvSpPr>
          <p:cNvPr id="170" name="Shape 979"/>
          <p:cNvSpPr/>
          <p:nvPr/>
        </p:nvSpPr>
        <p:spPr>
          <a:xfrm>
            <a:off x="4090360" y="1153827"/>
            <a:ext cx="2876187"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2.控制区控件</a:t>
            </a:r>
          </a:p>
        </p:txBody>
      </p:sp>
      <p:sp>
        <p:nvSpPr>
          <p:cNvPr id="171" name="Shape 980"/>
          <p:cNvSpPr/>
          <p:nvPr/>
        </p:nvSpPr>
        <p:spPr>
          <a:xfrm>
            <a:off x="2117680" y="7950927"/>
            <a:ext cx="3012443"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lang="en-US" altLang="zh-CN" dirty="0" smtClean="0">
                <a:latin typeface="Microsoft YaHei" charset="0"/>
                <a:ea typeface="Microsoft YaHei" charset="0"/>
                <a:cs typeface="Microsoft YaHei" charset="0"/>
              </a:rPr>
              <a:t>6</a:t>
            </a:r>
            <a:r>
              <a:rPr dirty="0" smtClean="0">
                <a:latin typeface="Microsoft YaHei" charset="0"/>
                <a:ea typeface="Microsoft YaHei" charset="0"/>
                <a:cs typeface="Microsoft YaHei" charset="0"/>
              </a:rPr>
              <a:t>.</a:t>
            </a:r>
            <a:r>
              <a:rPr lang="zh-CN" altLang="en-US" dirty="0">
                <a:latin typeface="Microsoft YaHei" charset="0"/>
                <a:ea typeface="Microsoft YaHei" charset="0"/>
                <a:cs typeface="Microsoft YaHei" charset="0"/>
              </a:rPr>
              <a:t> </a:t>
            </a:r>
            <a:r>
              <a:rPr lang="zh-CN" altLang="en-US" dirty="0" smtClean="0">
                <a:latin typeface="Microsoft YaHei" charset="0"/>
                <a:ea typeface="Microsoft YaHei" charset="0"/>
                <a:cs typeface="Microsoft YaHei" charset="0"/>
              </a:rPr>
              <a:t>步进器</a:t>
            </a:r>
            <a:r>
              <a:rPr lang="zh-CN" altLang="en-US" dirty="0">
                <a:latin typeface="Microsoft YaHei" charset="0"/>
                <a:ea typeface="Microsoft YaHei" charset="0"/>
                <a:cs typeface="Microsoft YaHei" charset="0"/>
              </a:rPr>
              <a:t>控件</a:t>
            </a:r>
            <a:endParaRPr dirty="0">
              <a:latin typeface="Microsoft YaHei" charset="0"/>
              <a:ea typeface="Microsoft YaHei" charset="0"/>
              <a:cs typeface="Microsoft YaHei" charset="0"/>
            </a:endParaRPr>
          </a:p>
        </p:txBody>
      </p:sp>
      <p:pic>
        <p:nvPicPr>
          <p:cNvPr id="3" name="图片 2"/>
          <p:cNvPicPr>
            <a:picLocks noChangeAspect="1"/>
          </p:cNvPicPr>
          <p:nvPr/>
        </p:nvPicPr>
        <p:blipFill>
          <a:blip r:embed="rId3"/>
          <a:stretch>
            <a:fillRect/>
          </a:stretch>
        </p:blipFill>
        <p:spPr>
          <a:xfrm>
            <a:off x="17856200" y="9122946"/>
            <a:ext cx="9144000" cy="2933700"/>
          </a:xfrm>
          <a:prstGeom prst="rect">
            <a:avLst/>
          </a:prstGeom>
        </p:spPr>
      </p:pic>
      <p:sp>
        <p:nvSpPr>
          <p:cNvPr id="8" name="Shape 1305"/>
          <p:cNvSpPr/>
          <p:nvPr/>
        </p:nvSpPr>
        <p:spPr>
          <a:xfrm>
            <a:off x="2117680" y="9122946"/>
            <a:ext cx="9210720" cy="3879667"/>
          </a:xfrm>
          <a:prstGeom prst="rect">
            <a:avLst/>
          </a:prstGeom>
          <a:ln w="12700">
            <a:miter lim="400000"/>
          </a:ln>
          <a:extLst>
            <a:ext uri="{C572A759-6A51-4108-AA02-DFA0A04FC94B}">
              <ma14:wrappingTextBoxFlag xmlns="" xmlns:ma14="http://schemas.microsoft.com/office/mac/drawingml/2011/main" val="1"/>
            </a:ext>
          </a:extLst>
        </p:spPr>
        <p:txBody>
          <a:bodyPr wrap="square" lIns="92273" tIns="92273" rIns="92273" bIns="92273">
            <a:spAutoFit/>
          </a:bodyPr>
          <a:lstStyle>
            <a:lvl1pPr algn="l">
              <a:lnSpc>
                <a:spcPct val="200000"/>
              </a:lnSpc>
              <a:defRPr sz="2400">
                <a:latin typeface="Helvetica"/>
                <a:ea typeface="Helvetica"/>
                <a:cs typeface="Helvetica"/>
                <a:sym typeface="Helvetica"/>
              </a:defRPr>
            </a:lvl1pPr>
          </a:lstStyle>
          <a:p>
            <a:r>
              <a:rPr lang="en-US" altLang="zh-CN" dirty="0">
                <a:latin typeface="Microsoft YaHei" charset="0"/>
                <a:ea typeface="Microsoft YaHei" charset="0"/>
                <a:cs typeface="Microsoft YaHei" charset="0"/>
              </a:rPr>
              <a:t>1. </a:t>
            </a:r>
            <a:r>
              <a:rPr lang="zh-CN" altLang="en-US" dirty="0">
                <a:latin typeface="Microsoft YaHei" charset="0"/>
                <a:ea typeface="Microsoft YaHei" charset="0"/>
                <a:cs typeface="Microsoft YaHei" charset="0"/>
              </a:rPr>
              <a:t>步进器可以以常数为幅度来增减。</a:t>
            </a:r>
          </a:p>
          <a:p>
            <a:r>
              <a:rPr lang="en-US" altLang="zh-CN" dirty="0">
                <a:latin typeface="Microsoft YaHei" charset="0"/>
                <a:ea typeface="Microsoft YaHei" charset="0"/>
                <a:cs typeface="Microsoft YaHei" charset="0"/>
              </a:rPr>
              <a:t>2. </a:t>
            </a:r>
            <a:r>
              <a:rPr lang="zh-CN" altLang="en-US" dirty="0">
                <a:latin typeface="Microsoft YaHei" charset="0"/>
                <a:ea typeface="Microsoft YaHei" charset="0"/>
                <a:cs typeface="Microsoft YaHei" charset="0"/>
              </a:rPr>
              <a:t>两段控件，其中一段默认显示减号，另一端默认显示加号。</a:t>
            </a:r>
          </a:p>
          <a:p>
            <a:r>
              <a:rPr lang="en-US" altLang="zh-CN" dirty="0">
                <a:latin typeface="Microsoft YaHei" charset="0"/>
                <a:ea typeface="Microsoft YaHei" charset="0"/>
                <a:cs typeface="Microsoft YaHei" charset="0"/>
              </a:rPr>
              <a:t>3. </a:t>
            </a:r>
            <a:r>
              <a:rPr lang="zh-CN" altLang="en-US" dirty="0">
                <a:latin typeface="Microsoft YaHei" charset="0"/>
                <a:ea typeface="Microsoft YaHei" charset="0"/>
                <a:cs typeface="Microsoft YaHei" charset="0"/>
              </a:rPr>
              <a:t>需要对数值进行小幅度调整时，可以使用步进器</a:t>
            </a:r>
          </a:p>
          <a:p>
            <a:r>
              <a:rPr lang="zh-CN" altLang="en-US" dirty="0">
                <a:latin typeface="Microsoft YaHei" charset="0"/>
                <a:ea typeface="Microsoft YaHei" charset="0"/>
                <a:cs typeface="Microsoft YaHei" charset="0"/>
              </a:rPr>
              <a:t>   当需要大幅度调整数值的时候， 不要使用步进器。    </a:t>
            </a:r>
          </a:p>
          <a:p>
            <a:r>
              <a:rPr lang="zh-CN" altLang="en-US" dirty="0">
                <a:latin typeface="Microsoft YaHei" charset="0"/>
                <a:ea typeface="Microsoft YaHei" charset="0"/>
                <a:cs typeface="Microsoft YaHei" charset="0"/>
              </a:rPr>
              <a:t>    设备界面适用于温度、档位、火力、次数等的调节。</a:t>
            </a:r>
            <a:endParaRPr dirty="0">
              <a:latin typeface="Microsoft YaHei" charset="0"/>
              <a:ea typeface="Microsoft YaHei" charset="0"/>
              <a:cs typeface="Microsoft YaHei" charset="0"/>
            </a:endParaRPr>
          </a:p>
        </p:txBody>
      </p:sp>
    </p:spTree>
    <p:extLst>
      <p:ext uri="{BB962C8B-B14F-4D97-AF65-F5344CB8AC3E}">
        <p14:creationId xmlns:p14="http://schemas.microsoft.com/office/powerpoint/2010/main" xmlns="" val="1769078436"/>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305" name="Shape 1305"/>
          <p:cNvSpPr/>
          <p:nvPr/>
        </p:nvSpPr>
        <p:spPr>
          <a:xfrm>
            <a:off x="2117680" y="9122946"/>
            <a:ext cx="8347120" cy="925012"/>
          </a:xfrm>
          <a:prstGeom prst="rect">
            <a:avLst/>
          </a:prstGeom>
          <a:ln w="12700">
            <a:miter lim="400000"/>
          </a:ln>
          <a:extLst>
            <a:ext uri="{C572A759-6A51-4108-AA02-DFA0A04FC94B}">
              <ma14:wrappingTextBoxFlag xmlns="" xmlns:ma14="http://schemas.microsoft.com/office/mac/drawingml/2011/main" val="1"/>
            </a:ext>
          </a:extLst>
        </p:spPr>
        <p:txBody>
          <a:bodyPr wrap="square" lIns="92273" tIns="92273" rIns="92273" bIns="92273">
            <a:spAutoFit/>
          </a:bodyPr>
          <a:lstStyle>
            <a:lvl1pPr algn="l">
              <a:lnSpc>
                <a:spcPct val="200000"/>
              </a:lnSpc>
              <a:defRPr sz="2400">
                <a:latin typeface="Helvetica"/>
                <a:ea typeface="Helvetica"/>
                <a:cs typeface="Helvetica"/>
                <a:sym typeface="Helvetica"/>
              </a:defRPr>
            </a:lvl1pPr>
          </a:lstStyle>
          <a:p>
            <a:r>
              <a:rPr lang="zh-CN" altLang="en-US" dirty="0" smtClean="0">
                <a:latin typeface="Microsoft YaHei" charset="0"/>
                <a:ea typeface="Microsoft YaHei" charset="0"/>
                <a:cs typeface="Microsoft YaHei" charset="0"/>
              </a:rPr>
              <a:t>智能空调宝</a:t>
            </a:r>
            <a:endParaRPr dirty="0">
              <a:latin typeface="Microsoft YaHei" charset="0"/>
              <a:ea typeface="Microsoft YaHei" charset="0"/>
              <a:cs typeface="Microsoft YaHei" charset="0"/>
            </a:endParaRPr>
          </a:p>
        </p:txBody>
      </p:sp>
      <p:sp>
        <p:nvSpPr>
          <p:cNvPr id="1306" name="Shape 1306"/>
          <p:cNvSpPr/>
          <p:nvPr/>
        </p:nvSpPr>
        <p:spPr>
          <a:xfrm>
            <a:off x="1148255" y="18625129"/>
            <a:ext cx="5152452" cy="555680"/>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2400">
                <a:solidFill>
                  <a:srgbClr val="A6AAA9"/>
                </a:solidFill>
                <a:latin typeface="Helvetica"/>
                <a:ea typeface="Helvetica"/>
                <a:cs typeface="Helvetica"/>
                <a:sym typeface="Helvetica"/>
              </a:defRPr>
            </a:lvl1pPr>
          </a:lstStyle>
          <a:p>
            <a:r>
              <a:rPr dirty="0">
                <a:latin typeface="Microsoft YaHei" charset="0"/>
                <a:ea typeface="Microsoft YaHei" charset="0"/>
                <a:cs typeface="Microsoft YaHei" charset="0"/>
              </a:rPr>
              <a:t>京东智能NSNG   ＃非智能 不产品＃</a:t>
            </a:r>
          </a:p>
        </p:txBody>
      </p:sp>
      <p:sp>
        <p:nvSpPr>
          <p:cNvPr id="169" name="Shape 978"/>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smtClean="0">
                <a:latin typeface="Microsoft YaHei" charset="0"/>
                <a:ea typeface="Microsoft YaHei" charset="0"/>
                <a:cs typeface="Microsoft YaHei" charset="0"/>
              </a:rPr>
              <a:t>第</a:t>
            </a:r>
            <a:r>
              <a:rPr lang="zh-CN" altLang="en-US" dirty="0" smtClean="0">
                <a:latin typeface="Microsoft YaHei" charset="0"/>
                <a:ea typeface="Microsoft YaHei" charset="0"/>
                <a:cs typeface="Microsoft YaHei" charset="0"/>
              </a:rPr>
              <a:t>三</a:t>
            </a:r>
            <a:r>
              <a:rPr dirty="0" smtClean="0">
                <a:latin typeface="Microsoft YaHei" charset="0"/>
                <a:ea typeface="Microsoft YaHei" charset="0"/>
                <a:cs typeface="Microsoft YaHei" charset="0"/>
              </a:rPr>
              <a:t>章</a:t>
            </a:r>
            <a:endParaRPr dirty="0">
              <a:latin typeface="Microsoft YaHei" charset="0"/>
              <a:ea typeface="Microsoft YaHei" charset="0"/>
              <a:cs typeface="Microsoft YaHei" charset="0"/>
            </a:endParaRPr>
          </a:p>
        </p:txBody>
      </p:sp>
      <p:sp>
        <p:nvSpPr>
          <p:cNvPr id="170" name="Shape 979"/>
          <p:cNvSpPr/>
          <p:nvPr/>
        </p:nvSpPr>
        <p:spPr>
          <a:xfrm>
            <a:off x="4090360" y="1153827"/>
            <a:ext cx="2033008"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lang="zh-CN" altLang="en-US" dirty="0" smtClean="0">
                <a:latin typeface="Microsoft YaHei" charset="0"/>
                <a:ea typeface="Microsoft YaHei" charset="0"/>
                <a:cs typeface="Microsoft YaHei" charset="0"/>
              </a:rPr>
              <a:t>经典案例</a:t>
            </a:r>
            <a:endParaRPr dirty="0">
              <a:latin typeface="Microsoft YaHei" charset="0"/>
              <a:ea typeface="Microsoft YaHei" charset="0"/>
              <a:cs typeface="Microsoft YaHei" charset="0"/>
            </a:endParaRPr>
          </a:p>
        </p:txBody>
      </p:sp>
      <p:pic>
        <p:nvPicPr>
          <p:cNvPr id="9" name="已开启.jpg"/>
          <p:cNvPicPr>
            <a:picLocks noChangeAspect="1"/>
          </p:cNvPicPr>
          <p:nvPr/>
        </p:nvPicPr>
        <p:blipFill>
          <a:blip r:embed="rId2">
            <a:extLst/>
          </a:blip>
          <a:stretch>
            <a:fillRect/>
          </a:stretch>
        </p:blipFill>
        <p:spPr>
          <a:xfrm>
            <a:off x="10464800" y="2143354"/>
            <a:ext cx="9144001" cy="16268701"/>
          </a:xfrm>
          <a:prstGeom prst="rect">
            <a:avLst/>
          </a:prstGeom>
          <a:ln w="12700">
            <a:miter lim="400000"/>
          </a:ln>
        </p:spPr>
      </p:pic>
      <p:pic>
        <p:nvPicPr>
          <p:cNvPr id="2" name="图片 1"/>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20218400" y="2143355"/>
            <a:ext cx="9144000" cy="16268700"/>
          </a:xfrm>
          <a:prstGeom prst="rect">
            <a:avLst/>
          </a:prstGeom>
        </p:spPr>
      </p:pic>
    </p:spTree>
    <p:extLst>
      <p:ext uri="{BB962C8B-B14F-4D97-AF65-F5344CB8AC3E}">
        <p14:creationId xmlns:p14="http://schemas.microsoft.com/office/powerpoint/2010/main" xmlns="" val="1169616697"/>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20218400" y="2143354"/>
            <a:ext cx="9144000" cy="16256000"/>
          </a:xfrm>
          <a:prstGeom prst="rect">
            <a:avLst/>
          </a:prstGeom>
        </p:spPr>
      </p:pic>
      <p:pic>
        <p:nvPicPr>
          <p:cNvPr id="2" name="图片 1"/>
          <p:cNvPicPr>
            <a:picLocks noChangeAspect="1"/>
          </p:cNvPicPr>
          <p:nvPr/>
        </p:nvPicPr>
        <p:blipFill>
          <a:blip r:embed="rId3"/>
          <a:stretch>
            <a:fillRect/>
          </a:stretch>
        </p:blipFill>
        <p:spPr>
          <a:xfrm>
            <a:off x="10464800" y="2143354"/>
            <a:ext cx="9144000" cy="16256000"/>
          </a:xfrm>
          <a:prstGeom prst="rect">
            <a:avLst/>
          </a:prstGeom>
        </p:spPr>
      </p:pic>
      <p:sp>
        <p:nvSpPr>
          <p:cNvPr id="1305" name="Shape 1305"/>
          <p:cNvSpPr/>
          <p:nvPr/>
        </p:nvSpPr>
        <p:spPr>
          <a:xfrm>
            <a:off x="2117680" y="9122946"/>
            <a:ext cx="8347120" cy="925012"/>
          </a:xfrm>
          <a:prstGeom prst="rect">
            <a:avLst/>
          </a:prstGeom>
          <a:ln w="12700">
            <a:miter lim="400000"/>
          </a:ln>
          <a:extLst>
            <a:ext uri="{C572A759-6A51-4108-AA02-DFA0A04FC94B}">
              <ma14:wrappingTextBoxFlag xmlns="" xmlns:ma14="http://schemas.microsoft.com/office/mac/drawingml/2011/main" val="1"/>
            </a:ext>
          </a:extLst>
        </p:spPr>
        <p:txBody>
          <a:bodyPr wrap="square" lIns="92273" tIns="92273" rIns="92273" bIns="92273">
            <a:spAutoFit/>
          </a:bodyPr>
          <a:lstStyle>
            <a:lvl1pPr algn="l">
              <a:lnSpc>
                <a:spcPct val="200000"/>
              </a:lnSpc>
              <a:defRPr sz="2400">
                <a:latin typeface="Helvetica"/>
                <a:ea typeface="Helvetica"/>
                <a:cs typeface="Helvetica"/>
                <a:sym typeface="Helvetica"/>
              </a:defRPr>
            </a:lvl1pPr>
          </a:lstStyle>
          <a:p>
            <a:r>
              <a:rPr lang="zh-CN" altLang="en-US" dirty="0" smtClean="0">
                <a:latin typeface="Microsoft YaHei" charset="0"/>
                <a:ea typeface="Microsoft YaHei" charset="0"/>
                <a:cs typeface="Microsoft YaHei" charset="0"/>
              </a:rPr>
              <a:t>厨房套装</a:t>
            </a:r>
            <a:endParaRPr dirty="0">
              <a:latin typeface="Microsoft YaHei" charset="0"/>
              <a:ea typeface="Microsoft YaHei" charset="0"/>
              <a:cs typeface="Microsoft YaHei" charset="0"/>
            </a:endParaRPr>
          </a:p>
        </p:txBody>
      </p:sp>
      <p:sp>
        <p:nvSpPr>
          <p:cNvPr id="1306" name="Shape 1306"/>
          <p:cNvSpPr/>
          <p:nvPr/>
        </p:nvSpPr>
        <p:spPr>
          <a:xfrm>
            <a:off x="1148255" y="18625129"/>
            <a:ext cx="5152452" cy="555680"/>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2400">
                <a:solidFill>
                  <a:srgbClr val="A6AAA9"/>
                </a:solidFill>
                <a:latin typeface="Helvetica"/>
                <a:ea typeface="Helvetica"/>
                <a:cs typeface="Helvetica"/>
                <a:sym typeface="Helvetica"/>
              </a:defRPr>
            </a:lvl1pPr>
          </a:lstStyle>
          <a:p>
            <a:r>
              <a:rPr dirty="0">
                <a:latin typeface="Microsoft YaHei" charset="0"/>
                <a:ea typeface="Microsoft YaHei" charset="0"/>
                <a:cs typeface="Microsoft YaHei" charset="0"/>
              </a:rPr>
              <a:t>京东智能NSNG   ＃非智能 不产品＃</a:t>
            </a:r>
          </a:p>
        </p:txBody>
      </p:sp>
      <p:sp>
        <p:nvSpPr>
          <p:cNvPr id="169" name="Shape 978"/>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smtClean="0">
                <a:latin typeface="Microsoft YaHei" charset="0"/>
                <a:ea typeface="Microsoft YaHei" charset="0"/>
                <a:cs typeface="Microsoft YaHei" charset="0"/>
              </a:rPr>
              <a:t>第</a:t>
            </a:r>
            <a:r>
              <a:rPr lang="zh-CN" altLang="en-US" dirty="0" smtClean="0">
                <a:latin typeface="Microsoft YaHei" charset="0"/>
                <a:ea typeface="Microsoft YaHei" charset="0"/>
                <a:cs typeface="Microsoft YaHei" charset="0"/>
              </a:rPr>
              <a:t>三</a:t>
            </a:r>
            <a:r>
              <a:rPr dirty="0" smtClean="0">
                <a:latin typeface="Microsoft YaHei" charset="0"/>
                <a:ea typeface="Microsoft YaHei" charset="0"/>
                <a:cs typeface="Microsoft YaHei" charset="0"/>
              </a:rPr>
              <a:t>章</a:t>
            </a:r>
            <a:endParaRPr dirty="0">
              <a:latin typeface="Microsoft YaHei" charset="0"/>
              <a:ea typeface="Microsoft YaHei" charset="0"/>
              <a:cs typeface="Microsoft YaHei" charset="0"/>
            </a:endParaRPr>
          </a:p>
        </p:txBody>
      </p:sp>
      <p:sp>
        <p:nvSpPr>
          <p:cNvPr id="170" name="Shape 979"/>
          <p:cNvSpPr/>
          <p:nvPr/>
        </p:nvSpPr>
        <p:spPr>
          <a:xfrm>
            <a:off x="4090360" y="1153827"/>
            <a:ext cx="2033008"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lang="zh-CN" altLang="en-US" dirty="0" smtClean="0">
                <a:latin typeface="Microsoft YaHei" charset="0"/>
                <a:ea typeface="Microsoft YaHei" charset="0"/>
                <a:cs typeface="Microsoft YaHei" charset="0"/>
              </a:rPr>
              <a:t>经典案例</a:t>
            </a:r>
            <a:endParaRPr dirty="0">
              <a:latin typeface="Microsoft YaHei" charset="0"/>
              <a:ea typeface="Microsoft YaHei" charset="0"/>
              <a:cs typeface="Microsoft YaHei" charset="0"/>
            </a:endParaRPr>
          </a:p>
        </p:txBody>
      </p:sp>
    </p:spTree>
    <p:extLst>
      <p:ext uri="{BB962C8B-B14F-4D97-AF65-F5344CB8AC3E}">
        <p14:creationId xmlns:p14="http://schemas.microsoft.com/office/powerpoint/2010/main" xmlns="" val="1330532051"/>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0218400" y="2143354"/>
            <a:ext cx="9144000" cy="1625600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10464800" y="2143354"/>
            <a:ext cx="9144000" cy="16256000"/>
          </a:xfrm>
          <a:prstGeom prst="rect">
            <a:avLst/>
          </a:prstGeom>
        </p:spPr>
      </p:pic>
      <p:sp>
        <p:nvSpPr>
          <p:cNvPr id="1305" name="Shape 1305"/>
          <p:cNvSpPr/>
          <p:nvPr/>
        </p:nvSpPr>
        <p:spPr>
          <a:xfrm>
            <a:off x="2117680" y="9122946"/>
            <a:ext cx="8347120" cy="925012"/>
          </a:xfrm>
          <a:prstGeom prst="rect">
            <a:avLst/>
          </a:prstGeom>
          <a:ln w="12700">
            <a:miter lim="400000"/>
          </a:ln>
          <a:extLst>
            <a:ext uri="{C572A759-6A51-4108-AA02-DFA0A04FC94B}">
              <ma14:wrappingTextBoxFlag xmlns="" xmlns:ma14="http://schemas.microsoft.com/office/mac/drawingml/2011/main" val="1"/>
            </a:ext>
          </a:extLst>
        </p:spPr>
        <p:txBody>
          <a:bodyPr wrap="square" lIns="92273" tIns="92273" rIns="92273" bIns="92273">
            <a:spAutoFit/>
          </a:bodyPr>
          <a:lstStyle>
            <a:lvl1pPr algn="l">
              <a:lnSpc>
                <a:spcPct val="200000"/>
              </a:lnSpc>
              <a:defRPr sz="2400">
                <a:latin typeface="Helvetica"/>
                <a:ea typeface="Helvetica"/>
                <a:cs typeface="Helvetica"/>
                <a:sym typeface="Helvetica"/>
              </a:defRPr>
            </a:lvl1pPr>
          </a:lstStyle>
          <a:p>
            <a:r>
              <a:rPr lang="zh-CN" altLang="en-US" dirty="0" smtClean="0">
                <a:latin typeface="Microsoft YaHei" charset="0"/>
                <a:ea typeface="Microsoft YaHei" charset="0"/>
                <a:cs typeface="Microsoft YaHei" charset="0"/>
              </a:rPr>
              <a:t>电饭煲</a:t>
            </a:r>
            <a:endParaRPr dirty="0">
              <a:latin typeface="Microsoft YaHei" charset="0"/>
              <a:ea typeface="Microsoft YaHei" charset="0"/>
              <a:cs typeface="Microsoft YaHei" charset="0"/>
            </a:endParaRPr>
          </a:p>
        </p:txBody>
      </p:sp>
      <p:sp>
        <p:nvSpPr>
          <p:cNvPr id="1306" name="Shape 1306"/>
          <p:cNvSpPr/>
          <p:nvPr/>
        </p:nvSpPr>
        <p:spPr>
          <a:xfrm>
            <a:off x="1148255" y="18625129"/>
            <a:ext cx="5152452" cy="555680"/>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2400">
                <a:solidFill>
                  <a:srgbClr val="A6AAA9"/>
                </a:solidFill>
                <a:latin typeface="Helvetica"/>
                <a:ea typeface="Helvetica"/>
                <a:cs typeface="Helvetica"/>
                <a:sym typeface="Helvetica"/>
              </a:defRPr>
            </a:lvl1pPr>
          </a:lstStyle>
          <a:p>
            <a:r>
              <a:rPr dirty="0">
                <a:latin typeface="Microsoft YaHei" charset="0"/>
                <a:ea typeface="Microsoft YaHei" charset="0"/>
                <a:cs typeface="Microsoft YaHei" charset="0"/>
              </a:rPr>
              <a:t>京东智能NSNG   ＃非智能 不产品＃</a:t>
            </a:r>
          </a:p>
        </p:txBody>
      </p:sp>
      <p:sp>
        <p:nvSpPr>
          <p:cNvPr id="169" name="Shape 978"/>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smtClean="0">
                <a:latin typeface="Microsoft YaHei" charset="0"/>
                <a:ea typeface="Microsoft YaHei" charset="0"/>
                <a:cs typeface="Microsoft YaHei" charset="0"/>
              </a:rPr>
              <a:t>第</a:t>
            </a:r>
            <a:r>
              <a:rPr lang="zh-CN" altLang="en-US" dirty="0" smtClean="0">
                <a:latin typeface="Microsoft YaHei" charset="0"/>
                <a:ea typeface="Microsoft YaHei" charset="0"/>
                <a:cs typeface="Microsoft YaHei" charset="0"/>
              </a:rPr>
              <a:t>三</a:t>
            </a:r>
            <a:r>
              <a:rPr dirty="0" smtClean="0">
                <a:latin typeface="Microsoft YaHei" charset="0"/>
                <a:ea typeface="Microsoft YaHei" charset="0"/>
                <a:cs typeface="Microsoft YaHei" charset="0"/>
              </a:rPr>
              <a:t>章</a:t>
            </a:r>
            <a:endParaRPr dirty="0">
              <a:latin typeface="Microsoft YaHei" charset="0"/>
              <a:ea typeface="Microsoft YaHei" charset="0"/>
              <a:cs typeface="Microsoft YaHei" charset="0"/>
            </a:endParaRPr>
          </a:p>
        </p:txBody>
      </p:sp>
      <p:sp>
        <p:nvSpPr>
          <p:cNvPr id="170" name="Shape 979"/>
          <p:cNvSpPr/>
          <p:nvPr/>
        </p:nvSpPr>
        <p:spPr>
          <a:xfrm>
            <a:off x="4090360" y="1153827"/>
            <a:ext cx="2033008"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lang="zh-CN" altLang="en-US" dirty="0" smtClean="0">
                <a:latin typeface="Microsoft YaHei" charset="0"/>
                <a:ea typeface="Microsoft YaHei" charset="0"/>
                <a:cs typeface="Microsoft YaHei" charset="0"/>
              </a:rPr>
              <a:t>经典案例</a:t>
            </a:r>
            <a:endParaRPr dirty="0">
              <a:latin typeface="Microsoft YaHei" charset="0"/>
              <a:ea typeface="Microsoft YaHei" charset="0"/>
              <a:cs typeface="Microsoft YaHei" charset="0"/>
            </a:endParaRPr>
          </a:p>
        </p:txBody>
      </p:sp>
    </p:spTree>
    <p:extLst>
      <p:ext uri="{BB962C8B-B14F-4D97-AF65-F5344CB8AC3E}">
        <p14:creationId xmlns:p14="http://schemas.microsoft.com/office/powerpoint/2010/main" xmlns="" val="78931938"/>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20218400" y="2143354"/>
            <a:ext cx="9144000" cy="1625600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10464800" y="2143354"/>
            <a:ext cx="9144000" cy="16256000"/>
          </a:xfrm>
          <a:prstGeom prst="rect">
            <a:avLst/>
          </a:prstGeom>
        </p:spPr>
      </p:pic>
      <p:sp>
        <p:nvSpPr>
          <p:cNvPr id="1305" name="Shape 1305"/>
          <p:cNvSpPr/>
          <p:nvPr/>
        </p:nvSpPr>
        <p:spPr>
          <a:xfrm>
            <a:off x="2117680" y="9122946"/>
            <a:ext cx="8347120" cy="925012"/>
          </a:xfrm>
          <a:prstGeom prst="rect">
            <a:avLst/>
          </a:prstGeom>
          <a:ln w="12700">
            <a:miter lim="400000"/>
          </a:ln>
          <a:extLst>
            <a:ext uri="{C572A759-6A51-4108-AA02-DFA0A04FC94B}">
              <ma14:wrappingTextBoxFlag xmlns="" xmlns:ma14="http://schemas.microsoft.com/office/mac/drawingml/2011/main" val="1"/>
            </a:ext>
          </a:extLst>
        </p:spPr>
        <p:txBody>
          <a:bodyPr wrap="square" lIns="92273" tIns="92273" rIns="92273" bIns="92273">
            <a:spAutoFit/>
          </a:bodyPr>
          <a:lstStyle>
            <a:lvl1pPr algn="l">
              <a:lnSpc>
                <a:spcPct val="200000"/>
              </a:lnSpc>
              <a:defRPr sz="2400">
                <a:latin typeface="Helvetica"/>
                <a:ea typeface="Helvetica"/>
                <a:cs typeface="Helvetica"/>
                <a:sym typeface="Helvetica"/>
              </a:defRPr>
            </a:lvl1pPr>
          </a:lstStyle>
          <a:p>
            <a:r>
              <a:rPr lang="zh-CN" altLang="en-US" dirty="0" smtClean="0">
                <a:latin typeface="Microsoft YaHei" charset="0"/>
                <a:ea typeface="Microsoft YaHei" charset="0"/>
                <a:cs typeface="Microsoft YaHei" charset="0"/>
              </a:rPr>
              <a:t>养生锅</a:t>
            </a:r>
            <a:endParaRPr dirty="0">
              <a:latin typeface="Microsoft YaHei" charset="0"/>
              <a:ea typeface="Microsoft YaHei" charset="0"/>
              <a:cs typeface="Microsoft YaHei" charset="0"/>
            </a:endParaRPr>
          </a:p>
        </p:txBody>
      </p:sp>
      <p:sp>
        <p:nvSpPr>
          <p:cNvPr id="1306" name="Shape 1306"/>
          <p:cNvSpPr/>
          <p:nvPr/>
        </p:nvSpPr>
        <p:spPr>
          <a:xfrm>
            <a:off x="1148255" y="18625129"/>
            <a:ext cx="5152452" cy="555680"/>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2400">
                <a:solidFill>
                  <a:srgbClr val="A6AAA9"/>
                </a:solidFill>
                <a:latin typeface="Helvetica"/>
                <a:ea typeface="Helvetica"/>
                <a:cs typeface="Helvetica"/>
                <a:sym typeface="Helvetica"/>
              </a:defRPr>
            </a:lvl1pPr>
          </a:lstStyle>
          <a:p>
            <a:r>
              <a:rPr dirty="0">
                <a:latin typeface="Microsoft YaHei" charset="0"/>
                <a:ea typeface="Microsoft YaHei" charset="0"/>
                <a:cs typeface="Microsoft YaHei" charset="0"/>
              </a:rPr>
              <a:t>京东智能NSNG   ＃非智能 不产品＃</a:t>
            </a:r>
          </a:p>
        </p:txBody>
      </p:sp>
      <p:sp>
        <p:nvSpPr>
          <p:cNvPr id="169" name="Shape 978"/>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smtClean="0">
                <a:latin typeface="Microsoft YaHei" charset="0"/>
                <a:ea typeface="Microsoft YaHei" charset="0"/>
                <a:cs typeface="Microsoft YaHei" charset="0"/>
              </a:rPr>
              <a:t>第</a:t>
            </a:r>
            <a:r>
              <a:rPr lang="zh-CN" altLang="en-US" dirty="0" smtClean="0">
                <a:latin typeface="Microsoft YaHei" charset="0"/>
                <a:ea typeface="Microsoft YaHei" charset="0"/>
                <a:cs typeface="Microsoft YaHei" charset="0"/>
              </a:rPr>
              <a:t>三</a:t>
            </a:r>
            <a:r>
              <a:rPr dirty="0" smtClean="0">
                <a:latin typeface="Microsoft YaHei" charset="0"/>
                <a:ea typeface="Microsoft YaHei" charset="0"/>
                <a:cs typeface="Microsoft YaHei" charset="0"/>
              </a:rPr>
              <a:t>章</a:t>
            </a:r>
            <a:endParaRPr dirty="0">
              <a:latin typeface="Microsoft YaHei" charset="0"/>
              <a:ea typeface="Microsoft YaHei" charset="0"/>
              <a:cs typeface="Microsoft YaHei" charset="0"/>
            </a:endParaRPr>
          </a:p>
        </p:txBody>
      </p:sp>
      <p:sp>
        <p:nvSpPr>
          <p:cNvPr id="170" name="Shape 979"/>
          <p:cNvSpPr/>
          <p:nvPr/>
        </p:nvSpPr>
        <p:spPr>
          <a:xfrm>
            <a:off x="4090360" y="1153827"/>
            <a:ext cx="2033008"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lang="zh-CN" altLang="en-US" dirty="0" smtClean="0">
                <a:latin typeface="Microsoft YaHei" charset="0"/>
                <a:ea typeface="Microsoft YaHei" charset="0"/>
                <a:cs typeface="Microsoft YaHei" charset="0"/>
              </a:rPr>
              <a:t>经典案例</a:t>
            </a:r>
            <a:endParaRPr dirty="0">
              <a:latin typeface="Microsoft YaHei" charset="0"/>
              <a:ea typeface="Microsoft YaHei" charset="0"/>
              <a:cs typeface="Microsoft YaHei" charset="0"/>
            </a:endParaRPr>
          </a:p>
        </p:txBody>
      </p:sp>
    </p:spTree>
    <p:extLst>
      <p:ext uri="{BB962C8B-B14F-4D97-AF65-F5344CB8AC3E}">
        <p14:creationId xmlns:p14="http://schemas.microsoft.com/office/powerpoint/2010/main" xmlns="" val="1001619087"/>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已开启.jpg"/>
          <p:cNvPicPr>
            <a:picLocks noChangeAspect="1"/>
          </p:cNvPicPr>
          <p:nvPr/>
        </p:nvPicPr>
        <p:blipFill>
          <a:blip r:embed="rId2">
            <a:extLst/>
          </a:blip>
          <a:stretch>
            <a:fillRect/>
          </a:stretch>
        </p:blipFill>
        <p:spPr>
          <a:xfrm>
            <a:off x="16585638" y="2143354"/>
            <a:ext cx="9144001" cy="16268701"/>
          </a:xfrm>
          <a:prstGeom prst="rect">
            <a:avLst/>
          </a:prstGeom>
          <a:ln w="12700">
            <a:miter lim="400000"/>
          </a:ln>
        </p:spPr>
      </p:pic>
      <p:sp>
        <p:nvSpPr>
          <p:cNvPr id="250" name="Shape 250"/>
          <p:cNvSpPr/>
          <p:nvPr/>
        </p:nvSpPr>
        <p:spPr>
          <a:xfrm>
            <a:off x="2117680" y="5105928"/>
            <a:ext cx="5572438"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lang="en-US" dirty="0" smtClean="0">
                <a:latin typeface="Microsoft YaHei" charset="0"/>
                <a:ea typeface="Microsoft YaHei" charset="0"/>
                <a:cs typeface="Microsoft YaHei" charset="0"/>
              </a:rPr>
              <a:t>1</a:t>
            </a:r>
            <a:r>
              <a:rPr dirty="0" smtClean="0">
                <a:latin typeface="Microsoft YaHei" charset="0"/>
                <a:ea typeface="Microsoft YaHei" charset="0"/>
                <a:cs typeface="Microsoft YaHei" charset="0"/>
              </a:rPr>
              <a:t>.1 </a:t>
            </a:r>
            <a:r>
              <a:rPr dirty="0">
                <a:latin typeface="Microsoft YaHei" charset="0"/>
                <a:ea typeface="Microsoft YaHei" charset="0"/>
                <a:cs typeface="Microsoft YaHei" charset="0"/>
              </a:rPr>
              <a:t>规范总述（全屏版）：</a:t>
            </a:r>
          </a:p>
        </p:txBody>
      </p:sp>
      <p:sp>
        <p:nvSpPr>
          <p:cNvPr id="251" name="Shape 251"/>
          <p:cNvSpPr/>
          <p:nvPr/>
        </p:nvSpPr>
        <p:spPr>
          <a:xfrm>
            <a:off x="2117680" y="6887229"/>
            <a:ext cx="7880762" cy="4064333"/>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spAutoFit/>
          </a:bodyPr>
          <a:lstStyle/>
          <a:p>
            <a:pPr algn="l">
              <a:lnSpc>
                <a:spcPct val="150000"/>
              </a:lnSpc>
              <a:defRPr sz="2400">
                <a:latin typeface="Helvetica"/>
                <a:ea typeface="Helvetica"/>
                <a:cs typeface="Helvetica"/>
                <a:sym typeface="Helvetica"/>
              </a:defRPr>
            </a:pPr>
            <a:r>
              <a:rPr dirty="0">
                <a:latin typeface="Microsoft YaHei" charset="0"/>
                <a:ea typeface="Microsoft YaHei" charset="0"/>
                <a:cs typeface="Microsoft YaHei" charset="0"/>
              </a:rPr>
              <a:t>该规范尺寸设计（720x1280）</a:t>
            </a:r>
          </a:p>
          <a:p>
            <a:pPr algn="l">
              <a:lnSpc>
                <a:spcPct val="150000"/>
              </a:lnSpc>
              <a:defRPr sz="2400">
                <a:latin typeface="Helvetica"/>
                <a:ea typeface="Helvetica"/>
                <a:cs typeface="Helvetica"/>
                <a:sym typeface="Helvetica"/>
              </a:defRPr>
            </a:pPr>
            <a:endParaRPr dirty="0">
              <a:latin typeface="Microsoft YaHei" charset="0"/>
              <a:ea typeface="Microsoft YaHei" charset="0"/>
              <a:cs typeface="Microsoft YaHei" charset="0"/>
            </a:endParaRPr>
          </a:p>
          <a:p>
            <a:pPr algn="l">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全屏界面采用纯色或渐变色为背景。</a:t>
            </a:r>
          </a:p>
          <a:p>
            <a:pPr algn="l">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背景颜色可根据产品特性进行选择。</a:t>
            </a:r>
          </a:p>
          <a:p>
            <a:pPr algn="l">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或依据颜色规范选择。</a:t>
            </a:r>
          </a:p>
          <a:p>
            <a:pPr algn="l">
              <a:lnSpc>
                <a:spcPct val="120000"/>
              </a:lnSpc>
              <a:defRPr sz="2400">
                <a:latin typeface="Helvetica"/>
                <a:ea typeface="Helvetica"/>
                <a:cs typeface="Helvetica"/>
                <a:sym typeface="Helvetica"/>
              </a:defRPr>
            </a:pPr>
            <a:endParaRPr dirty="0">
              <a:latin typeface="Microsoft YaHei" charset="0"/>
              <a:ea typeface="Microsoft YaHei" charset="0"/>
              <a:cs typeface="Microsoft YaHei" charset="0"/>
            </a:endParaRPr>
          </a:p>
          <a:p>
            <a:pPr algn="l">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整体布局规范从上至下依次为：顶部导航栏、状态显示区</a:t>
            </a:r>
          </a:p>
          <a:p>
            <a:pPr algn="l">
              <a:lnSpc>
                <a:spcPct val="150000"/>
              </a:lnSpc>
              <a:defRPr sz="2400">
                <a:latin typeface="Helvetica"/>
                <a:ea typeface="Helvetica"/>
                <a:cs typeface="Helvetica"/>
                <a:sym typeface="Helvetica"/>
              </a:defRPr>
            </a:pPr>
            <a:r>
              <a:rPr dirty="0" err="1" smtClean="0">
                <a:latin typeface="Microsoft YaHei" charset="0"/>
                <a:ea typeface="Microsoft YaHei" charset="0"/>
                <a:cs typeface="Microsoft YaHei" charset="0"/>
              </a:rPr>
              <a:t>功能控制区</a:t>
            </a:r>
            <a:r>
              <a:rPr dirty="0" smtClean="0">
                <a:latin typeface="Microsoft YaHei" charset="0"/>
                <a:ea typeface="Microsoft YaHei" charset="0"/>
                <a:cs typeface="Microsoft YaHei" charset="0"/>
              </a:rPr>
              <a:t>。</a:t>
            </a:r>
            <a:endParaRPr dirty="0">
              <a:latin typeface="Microsoft YaHei" charset="0"/>
              <a:ea typeface="Microsoft YaHei" charset="0"/>
              <a:cs typeface="Microsoft YaHei" charset="0"/>
            </a:endParaRPr>
          </a:p>
        </p:txBody>
      </p:sp>
      <p:grpSp>
        <p:nvGrpSpPr>
          <p:cNvPr id="255" name="Group 255"/>
          <p:cNvGrpSpPr/>
          <p:nvPr/>
        </p:nvGrpSpPr>
        <p:grpSpPr>
          <a:xfrm>
            <a:off x="15476010" y="2149704"/>
            <a:ext cx="744141" cy="16256001"/>
            <a:chOff x="0" y="0"/>
            <a:chExt cx="744140" cy="16256000"/>
          </a:xfrm>
        </p:grpSpPr>
        <p:sp>
          <p:nvSpPr>
            <p:cNvPr id="252" name="Shape 252"/>
            <p:cNvSpPr/>
            <p:nvPr/>
          </p:nvSpPr>
          <p:spPr>
            <a:xfrm flipV="1">
              <a:off x="0" y="0"/>
              <a:ext cx="744141"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253" name="Shape 253"/>
            <p:cNvSpPr/>
            <p:nvPr/>
          </p:nvSpPr>
          <p:spPr>
            <a:xfrm>
              <a:off x="0" y="16256000"/>
              <a:ext cx="744141" cy="0"/>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254" name="Shape 254"/>
            <p:cNvSpPr/>
            <p:nvPr/>
          </p:nvSpPr>
          <p:spPr>
            <a:xfrm flipH="1">
              <a:off x="-1" y="0"/>
              <a:ext cx="2" cy="1625303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256" name="Shape 256"/>
          <p:cNvSpPr/>
          <p:nvPr/>
        </p:nvSpPr>
        <p:spPr>
          <a:xfrm>
            <a:off x="13935772" y="8694194"/>
            <a:ext cx="1263566" cy="925012"/>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1280px</a:t>
            </a:r>
          </a:p>
        </p:txBody>
      </p:sp>
      <p:grpSp>
        <p:nvGrpSpPr>
          <p:cNvPr id="260" name="Group 260"/>
          <p:cNvGrpSpPr/>
          <p:nvPr/>
        </p:nvGrpSpPr>
        <p:grpSpPr>
          <a:xfrm rot="16200000" flipH="1">
            <a:off x="20786199" y="-2971800"/>
            <a:ext cx="742878" cy="9144000"/>
            <a:chOff x="0" y="7084399"/>
            <a:chExt cx="742877" cy="9143999"/>
          </a:xfrm>
        </p:grpSpPr>
        <p:sp>
          <p:nvSpPr>
            <p:cNvPr id="257" name="Shape 257"/>
            <p:cNvSpPr/>
            <p:nvPr/>
          </p:nvSpPr>
          <p:spPr>
            <a:xfrm flipV="1">
              <a:off x="0" y="7085145"/>
              <a:ext cx="742878"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258" name="Shape 258"/>
            <p:cNvSpPr/>
            <p:nvPr/>
          </p:nvSpPr>
          <p:spPr>
            <a:xfrm>
              <a:off x="0" y="16228398"/>
              <a:ext cx="742878"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259" name="Shape 259"/>
            <p:cNvSpPr/>
            <p:nvPr/>
          </p:nvSpPr>
          <p:spPr>
            <a:xfrm flipH="1">
              <a:off x="-1" y="7084398"/>
              <a:ext cx="2" cy="9141037"/>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261" name="Shape 261"/>
          <p:cNvSpPr/>
          <p:nvPr/>
        </p:nvSpPr>
        <p:spPr>
          <a:xfrm>
            <a:off x="20638251" y="423121"/>
            <a:ext cx="1082427" cy="925012"/>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720px</a:t>
            </a:r>
          </a:p>
        </p:txBody>
      </p:sp>
      <p:sp>
        <p:nvSpPr>
          <p:cNvPr id="262" name="Shape 262"/>
          <p:cNvSpPr/>
          <p:nvPr/>
        </p:nvSpPr>
        <p:spPr>
          <a:xfrm>
            <a:off x="2117680" y="12769988"/>
            <a:ext cx="3879667"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整体布局样式如左图所示：</a:t>
            </a:r>
          </a:p>
        </p:txBody>
      </p:sp>
      <p:grpSp>
        <p:nvGrpSpPr>
          <p:cNvPr id="266" name="Group 266"/>
          <p:cNvGrpSpPr/>
          <p:nvPr/>
        </p:nvGrpSpPr>
        <p:grpSpPr>
          <a:xfrm rot="10800000">
            <a:off x="26042832" y="2940588"/>
            <a:ext cx="600304" cy="1219202"/>
            <a:chOff x="0" y="11894629"/>
            <a:chExt cx="600303" cy="1219200"/>
          </a:xfrm>
        </p:grpSpPr>
        <p:sp>
          <p:nvSpPr>
            <p:cNvPr id="263" name="Shape 263"/>
            <p:cNvSpPr/>
            <p:nvPr/>
          </p:nvSpPr>
          <p:spPr>
            <a:xfrm>
              <a:off x="0" y="11894629"/>
              <a:ext cx="600304"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264" name="Shape 264"/>
            <p:cNvSpPr/>
            <p:nvPr/>
          </p:nvSpPr>
          <p:spPr>
            <a:xfrm>
              <a:off x="0" y="13113830"/>
              <a:ext cx="600304"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265" name="Shape 265"/>
            <p:cNvSpPr/>
            <p:nvPr/>
          </p:nvSpPr>
          <p:spPr>
            <a:xfrm flipH="1">
              <a:off x="-1" y="11895763"/>
              <a:ext cx="2" cy="1215672"/>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267" name="Shape 267"/>
          <p:cNvSpPr/>
          <p:nvPr/>
        </p:nvSpPr>
        <p:spPr>
          <a:xfrm>
            <a:off x="26838817" y="3087683"/>
            <a:ext cx="1725231" cy="925012"/>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顶部导航栏</a:t>
            </a:r>
          </a:p>
        </p:txBody>
      </p:sp>
      <p:grpSp>
        <p:nvGrpSpPr>
          <p:cNvPr id="271" name="Group 271"/>
          <p:cNvGrpSpPr/>
          <p:nvPr/>
        </p:nvGrpSpPr>
        <p:grpSpPr>
          <a:xfrm>
            <a:off x="25999078" y="4305614"/>
            <a:ext cx="644057" cy="7269573"/>
            <a:chOff x="0" y="0"/>
            <a:chExt cx="644056" cy="7269571"/>
          </a:xfrm>
        </p:grpSpPr>
        <p:sp>
          <p:nvSpPr>
            <p:cNvPr id="268" name="Shape 268"/>
            <p:cNvSpPr/>
            <p:nvPr/>
          </p:nvSpPr>
          <p:spPr>
            <a:xfrm flipH="1">
              <a:off x="-1" y="7269571"/>
              <a:ext cx="644058"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269" name="Shape 269"/>
            <p:cNvSpPr/>
            <p:nvPr/>
          </p:nvSpPr>
          <p:spPr>
            <a:xfrm flipH="1" flipV="1">
              <a:off x="-1" y="324"/>
              <a:ext cx="644058"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270" name="Shape 270"/>
            <p:cNvSpPr/>
            <p:nvPr/>
          </p:nvSpPr>
          <p:spPr>
            <a:xfrm flipV="1">
              <a:off x="631353" y="0"/>
              <a:ext cx="1" cy="7249849"/>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272" name="Shape 272"/>
          <p:cNvSpPr/>
          <p:nvPr/>
        </p:nvSpPr>
        <p:spPr>
          <a:xfrm>
            <a:off x="26838817" y="7496945"/>
            <a:ext cx="1725231" cy="925012"/>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状态显示区</a:t>
            </a:r>
          </a:p>
        </p:txBody>
      </p:sp>
      <p:grpSp>
        <p:nvGrpSpPr>
          <p:cNvPr id="2" name="组 1"/>
          <p:cNvGrpSpPr/>
          <p:nvPr/>
        </p:nvGrpSpPr>
        <p:grpSpPr>
          <a:xfrm>
            <a:off x="25982734" y="12104512"/>
            <a:ext cx="660403" cy="6224281"/>
            <a:chOff x="25982734" y="12104512"/>
            <a:chExt cx="660403" cy="6224281"/>
          </a:xfrm>
        </p:grpSpPr>
        <p:sp>
          <p:nvSpPr>
            <p:cNvPr id="273" name="Shape 273"/>
            <p:cNvSpPr/>
            <p:nvPr/>
          </p:nvSpPr>
          <p:spPr>
            <a:xfrm flipH="1">
              <a:off x="25982734" y="18328792"/>
              <a:ext cx="660403"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274" name="Shape 274"/>
            <p:cNvSpPr/>
            <p:nvPr/>
          </p:nvSpPr>
          <p:spPr>
            <a:xfrm flipH="1" flipV="1">
              <a:off x="25982734" y="12107363"/>
              <a:ext cx="660403"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275" name="Shape 275"/>
            <p:cNvSpPr/>
            <p:nvPr/>
          </p:nvSpPr>
          <p:spPr>
            <a:xfrm flipV="1">
              <a:off x="26643135" y="12104512"/>
              <a:ext cx="1" cy="6224279"/>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277" name="Shape 277"/>
          <p:cNvSpPr/>
          <p:nvPr/>
        </p:nvSpPr>
        <p:spPr>
          <a:xfrm>
            <a:off x="26929465" y="14770981"/>
            <a:ext cx="1725231" cy="925012"/>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功能控制区</a:t>
            </a:r>
          </a:p>
        </p:txBody>
      </p:sp>
      <p:sp>
        <p:nvSpPr>
          <p:cNvPr id="283" name="Shape 283"/>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第一章</a:t>
            </a:r>
          </a:p>
        </p:txBody>
      </p:sp>
      <p:sp>
        <p:nvSpPr>
          <p:cNvPr id="284" name="Shape 284"/>
          <p:cNvSpPr/>
          <p:nvPr/>
        </p:nvSpPr>
        <p:spPr>
          <a:xfrm>
            <a:off x="4090360" y="1153827"/>
            <a:ext cx="2033008"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smtClean="0">
                <a:latin typeface="Microsoft YaHei" charset="0"/>
                <a:ea typeface="Microsoft YaHei" charset="0"/>
                <a:cs typeface="Microsoft YaHei" charset="0"/>
              </a:rPr>
              <a:t>页面架构</a:t>
            </a:r>
            <a:endParaRPr dirty="0">
              <a:latin typeface="Microsoft YaHei" charset="0"/>
              <a:ea typeface="Microsoft YaHei" charset="0"/>
              <a:cs typeface="Microsoft YaHei" charset="0"/>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 3"/>
          <p:cNvGrpSpPr/>
          <p:nvPr/>
        </p:nvGrpSpPr>
        <p:grpSpPr>
          <a:xfrm>
            <a:off x="16553106" y="2123236"/>
            <a:ext cx="9177094" cy="16256000"/>
            <a:chOff x="16553106" y="2123236"/>
            <a:chExt cx="9177094" cy="16256000"/>
          </a:xfrm>
        </p:grpSpPr>
        <p:pic>
          <p:nvPicPr>
            <p:cNvPr id="2" name="图片 1"/>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16553106" y="2123236"/>
              <a:ext cx="9144000" cy="16256000"/>
            </a:xfrm>
            <a:prstGeom prst="rect">
              <a:avLst/>
            </a:prstGeom>
          </p:spPr>
        </p:pic>
        <p:pic>
          <p:nvPicPr>
            <p:cNvPr id="286" name="WechatIMG2.jpeg"/>
            <p:cNvPicPr>
              <a:picLocks noChangeAspect="1"/>
            </p:cNvPicPr>
            <p:nvPr/>
          </p:nvPicPr>
          <p:blipFill rotWithShape="1">
            <a:blip r:embed="rId3" cstate="screen">
              <a:extLst>
                <a:ext uri="{28A0092B-C50C-407E-A947-70E740481C1C}">
                  <a14:useLocalDpi xmlns:a14="http://schemas.microsoft.com/office/drawing/2010/main" xmlns=""/>
                </a:ext>
              </a:extLst>
            </a:blip>
            <a:srcRect r="-284"/>
            <a:stretch/>
          </p:blipFill>
          <p:spPr>
            <a:xfrm>
              <a:off x="16560238" y="2137005"/>
              <a:ext cx="9169962" cy="656996"/>
            </a:xfrm>
            <a:prstGeom prst="rect">
              <a:avLst/>
            </a:prstGeom>
            <a:ln w="12700">
              <a:miter lim="400000"/>
            </a:ln>
          </p:spPr>
        </p:pic>
      </p:grpSp>
      <p:sp>
        <p:nvSpPr>
          <p:cNvPr id="287" name="Shape 287"/>
          <p:cNvSpPr/>
          <p:nvPr/>
        </p:nvSpPr>
        <p:spPr>
          <a:xfrm>
            <a:off x="2117680" y="5105928"/>
            <a:ext cx="5572438"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lang="en-US" dirty="0" smtClean="0">
                <a:latin typeface="Microsoft YaHei" charset="0"/>
                <a:ea typeface="Microsoft YaHei" charset="0"/>
                <a:cs typeface="Microsoft YaHei" charset="0"/>
              </a:rPr>
              <a:t>1</a:t>
            </a:r>
            <a:r>
              <a:rPr dirty="0" smtClean="0">
                <a:latin typeface="Microsoft YaHei" charset="0"/>
                <a:ea typeface="Microsoft YaHei" charset="0"/>
                <a:cs typeface="Microsoft YaHei" charset="0"/>
              </a:rPr>
              <a:t>.1 </a:t>
            </a:r>
            <a:r>
              <a:rPr dirty="0">
                <a:latin typeface="Microsoft YaHei" charset="0"/>
                <a:ea typeface="Microsoft YaHei" charset="0"/>
                <a:cs typeface="Microsoft YaHei" charset="0"/>
              </a:rPr>
              <a:t>规范总述（半屏版）：</a:t>
            </a:r>
          </a:p>
        </p:txBody>
      </p:sp>
      <p:sp>
        <p:nvSpPr>
          <p:cNvPr id="288" name="Shape 288"/>
          <p:cNvSpPr/>
          <p:nvPr/>
        </p:nvSpPr>
        <p:spPr>
          <a:xfrm>
            <a:off x="2092280" y="6861829"/>
            <a:ext cx="9425931" cy="3735468"/>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spAutoFit/>
          </a:bodyPr>
          <a:lstStyle/>
          <a:p>
            <a:pPr algn="l">
              <a:lnSpc>
                <a:spcPct val="150000"/>
              </a:lnSpc>
              <a:defRPr sz="2400">
                <a:latin typeface="Helvetica"/>
                <a:ea typeface="Helvetica"/>
                <a:cs typeface="Helvetica"/>
                <a:sym typeface="Helvetica"/>
              </a:defRPr>
            </a:pPr>
            <a:r>
              <a:rPr dirty="0">
                <a:latin typeface="Microsoft YaHei" charset="0"/>
                <a:ea typeface="Microsoft YaHei" charset="0"/>
                <a:cs typeface="Microsoft YaHei" charset="0"/>
              </a:rPr>
              <a:t>该规范尺寸设计（720x1280）</a:t>
            </a:r>
          </a:p>
          <a:p>
            <a:pPr algn="l">
              <a:lnSpc>
                <a:spcPct val="150000"/>
              </a:lnSpc>
              <a:defRPr sz="2400">
                <a:latin typeface="Helvetica"/>
                <a:ea typeface="Helvetica"/>
                <a:cs typeface="Helvetica"/>
                <a:sym typeface="Helvetica"/>
              </a:defRPr>
            </a:pPr>
            <a:endParaRPr dirty="0">
              <a:latin typeface="Microsoft YaHei" charset="0"/>
              <a:ea typeface="Microsoft YaHei" charset="0"/>
              <a:cs typeface="Microsoft YaHei" charset="0"/>
            </a:endParaRPr>
          </a:p>
          <a:p>
            <a:pPr algn="l">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半屏界面顶部导航与显示区域采用通栏设计，纯色或渐变色为背景。</a:t>
            </a:r>
          </a:p>
          <a:p>
            <a:pPr algn="l">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背景颜色可根据产品特性进行选择，或依据颜色规范选择。</a:t>
            </a:r>
          </a:p>
          <a:p>
            <a:pPr algn="l">
              <a:lnSpc>
                <a:spcPct val="120000"/>
              </a:lnSpc>
              <a:defRPr sz="2400">
                <a:latin typeface="Helvetica"/>
                <a:ea typeface="Helvetica"/>
                <a:cs typeface="Helvetica"/>
                <a:sym typeface="Helvetica"/>
              </a:defRPr>
            </a:pPr>
            <a:endParaRPr dirty="0">
              <a:latin typeface="Microsoft YaHei" charset="0"/>
              <a:ea typeface="Microsoft YaHei" charset="0"/>
              <a:cs typeface="Microsoft YaHei" charset="0"/>
            </a:endParaRPr>
          </a:p>
          <a:p>
            <a:pPr algn="l">
              <a:lnSpc>
                <a:spcPct val="120000"/>
              </a:lnSpc>
              <a:defRPr sz="2400">
                <a:latin typeface="Helvetica"/>
                <a:ea typeface="Helvetica"/>
                <a:cs typeface="Helvetica"/>
                <a:sym typeface="Helvetica"/>
              </a:defRPr>
            </a:pPr>
            <a:r>
              <a:rPr dirty="0">
                <a:latin typeface="Microsoft YaHei" charset="0"/>
                <a:ea typeface="Microsoft YaHei" charset="0"/>
                <a:cs typeface="Microsoft YaHei" charset="0"/>
              </a:rPr>
              <a:t>整体布局规范从上至下依次为：顶部导航栏、状态显示区</a:t>
            </a:r>
          </a:p>
          <a:p>
            <a:pPr algn="l">
              <a:lnSpc>
                <a:spcPct val="150000"/>
              </a:lnSpc>
              <a:defRPr sz="2400">
                <a:latin typeface="Helvetica"/>
                <a:ea typeface="Helvetica"/>
                <a:cs typeface="Helvetica"/>
                <a:sym typeface="Helvetica"/>
              </a:defRPr>
            </a:pPr>
            <a:r>
              <a:rPr dirty="0" err="1" smtClean="0">
                <a:latin typeface="Microsoft YaHei" charset="0"/>
                <a:ea typeface="Microsoft YaHei" charset="0"/>
                <a:cs typeface="Microsoft YaHei" charset="0"/>
              </a:rPr>
              <a:t>功能控制区</a:t>
            </a:r>
            <a:r>
              <a:rPr dirty="0" smtClean="0">
                <a:latin typeface="Microsoft YaHei" charset="0"/>
                <a:ea typeface="Microsoft YaHei" charset="0"/>
                <a:cs typeface="Microsoft YaHei" charset="0"/>
              </a:rPr>
              <a:t>。</a:t>
            </a:r>
            <a:endParaRPr dirty="0">
              <a:latin typeface="Microsoft YaHei" charset="0"/>
              <a:ea typeface="Microsoft YaHei" charset="0"/>
              <a:cs typeface="Microsoft YaHei" charset="0"/>
            </a:endParaRPr>
          </a:p>
        </p:txBody>
      </p:sp>
      <p:grpSp>
        <p:nvGrpSpPr>
          <p:cNvPr id="292" name="Group 292"/>
          <p:cNvGrpSpPr/>
          <p:nvPr/>
        </p:nvGrpSpPr>
        <p:grpSpPr>
          <a:xfrm>
            <a:off x="15476010" y="2149704"/>
            <a:ext cx="744141" cy="16256001"/>
            <a:chOff x="0" y="0"/>
            <a:chExt cx="744140" cy="16256000"/>
          </a:xfrm>
        </p:grpSpPr>
        <p:sp>
          <p:nvSpPr>
            <p:cNvPr id="289" name="Shape 289"/>
            <p:cNvSpPr/>
            <p:nvPr/>
          </p:nvSpPr>
          <p:spPr>
            <a:xfrm flipV="1">
              <a:off x="0" y="0"/>
              <a:ext cx="744141"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290" name="Shape 290"/>
            <p:cNvSpPr/>
            <p:nvPr/>
          </p:nvSpPr>
          <p:spPr>
            <a:xfrm>
              <a:off x="0" y="16256000"/>
              <a:ext cx="744141" cy="0"/>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291" name="Shape 291"/>
            <p:cNvSpPr/>
            <p:nvPr/>
          </p:nvSpPr>
          <p:spPr>
            <a:xfrm flipH="1">
              <a:off x="-1" y="0"/>
              <a:ext cx="2" cy="1625303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293" name="Shape 293"/>
          <p:cNvSpPr/>
          <p:nvPr/>
        </p:nvSpPr>
        <p:spPr>
          <a:xfrm>
            <a:off x="13935772" y="8694194"/>
            <a:ext cx="1263566" cy="925012"/>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1280px</a:t>
            </a:r>
          </a:p>
        </p:txBody>
      </p:sp>
      <p:grpSp>
        <p:nvGrpSpPr>
          <p:cNvPr id="297" name="Group 297"/>
          <p:cNvGrpSpPr/>
          <p:nvPr/>
        </p:nvGrpSpPr>
        <p:grpSpPr>
          <a:xfrm rot="16200000" flipH="1">
            <a:off x="20786199" y="-2971800"/>
            <a:ext cx="742878" cy="9144000"/>
            <a:chOff x="0" y="7084399"/>
            <a:chExt cx="742877" cy="9143999"/>
          </a:xfrm>
        </p:grpSpPr>
        <p:sp>
          <p:nvSpPr>
            <p:cNvPr id="294" name="Shape 294"/>
            <p:cNvSpPr/>
            <p:nvPr/>
          </p:nvSpPr>
          <p:spPr>
            <a:xfrm flipV="1">
              <a:off x="0" y="7085145"/>
              <a:ext cx="742878"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295" name="Shape 295"/>
            <p:cNvSpPr/>
            <p:nvPr/>
          </p:nvSpPr>
          <p:spPr>
            <a:xfrm>
              <a:off x="0" y="16228398"/>
              <a:ext cx="742878"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296" name="Shape 296"/>
            <p:cNvSpPr/>
            <p:nvPr/>
          </p:nvSpPr>
          <p:spPr>
            <a:xfrm flipH="1">
              <a:off x="-1" y="7084398"/>
              <a:ext cx="2" cy="9141037"/>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298" name="Shape 298"/>
          <p:cNvSpPr/>
          <p:nvPr/>
        </p:nvSpPr>
        <p:spPr>
          <a:xfrm>
            <a:off x="20638251" y="423121"/>
            <a:ext cx="1082427" cy="925012"/>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720px</a:t>
            </a:r>
          </a:p>
        </p:txBody>
      </p:sp>
      <p:sp>
        <p:nvSpPr>
          <p:cNvPr id="299" name="Shape 299"/>
          <p:cNvSpPr/>
          <p:nvPr/>
        </p:nvSpPr>
        <p:spPr>
          <a:xfrm>
            <a:off x="2117680" y="12769988"/>
            <a:ext cx="3879667"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整体布局样式如左图所示：</a:t>
            </a:r>
          </a:p>
        </p:txBody>
      </p:sp>
      <p:grpSp>
        <p:nvGrpSpPr>
          <p:cNvPr id="303" name="Group 303"/>
          <p:cNvGrpSpPr/>
          <p:nvPr/>
        </p:nvGrpSpPr>
        <p:grpSpPr>
          <a:xfrm rot="10800000">
            <a:off x="26042832" y="2940588"/>
            <a:ext cx="600304" cy="1219202"/>
            <a:chOff x="0" y="11894629"/>
            <a:chExt cx="600303" cy="1219200"/>
          </a:xfrm>
        </p:grpSpPr>
        <p:sp>
          <p:nvSpPr>
            <p:cNvPr id="300" name="Shape 300"/>
            <p:cNvSpPr/>
            <p:nvPr/>
          </p:nvSpPr>
          <p:spPr>
            <a:xfrm>
              <a:off x="0" y="11894629"/>
              <a:ext cx="600304"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301" name="Shape 301"/>
            <p:cNvSpPr/>
            <p:nvPr/>
          </p:nvSpPr>
          <p:spPr>
            <a:xfrm>
              <a:off x="0" y="13113830"/>
              <a:ext cx="600304"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302" name="Shape 302"/>
            <p:cNvSpPr/>
            <p:nvPr/>
          </p:nvSpPr>
          <p:spPr>
            <a:xfrm flipH="1">
              <a:off x="-1" y="11895763"/>
              <a:ext cx="2" cy="1215672"/>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304" name="Shape 304"/>
          <p:cNvSpPr/>
          <p:nvPr/>
        </p:nvSpPr>
        <p:spPr>
          <a:xfrm>
            <a:off x="26838817" y="3087683"/>
            <a:ext cx="1725231" cy="925012"/>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顶部导航栏</a:t>
            </a:r>
          </a:p>
        </p:txBody>
      </p:sp>
      <p:grpSp>
        <p:nvGrpSpPr>
          <p:cNvPr id="308" name="Group 308"/>
          <p:cNvGrpSpPr/>
          <p:nvPr/>
        </p:nvGrpSpPr>
        <p:grpSpPr>
          <a:xfrm>
            <a:off x="25999078" y="4280214"/>
            <a:ext cx="644057" cy="7269573"/>
            <a:chOff x="0" y="0"/>
            <a:chExt cx="644056" cy="7269571"/>
          </a:xfrm>
        </p:grpSpPr>
        <p:sp>
          <p:nvSpPr>
            <p:cNvPr id="305" name="Shape 305"/>
            <p:cNvSpPr/>
            <p:nvPr/>
          </p:nvSpPr>
          <p:spPr>
            <a:xfrm flipH="1">
              <a:off x="-1" y="7269571"/>
              <a:ext cx="644058"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306" name="Shape 306"/>
            <p:cNvSpPr/>
            <p:nvPr/>
          </p:nvSpPr>
          <p:spPr>
            <a:xfrm flipH="1" flipV="1">
              <a:off x="-1" y="324"/>
              <a:ext cx="644058"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307" name="Shape 307"/>
            <p:cNvSpPr/>
            <p:nvPr/>
          </p:nvSpPr>
          <p:spPr>
            <a:xfrm flipV="1">
              <a:off x="631353" y="0"/>
              <a:ext cx="1" cy="7249849"/>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309" name="Shape 309"/>
          <p:cNvSpPr/>
          <p:nvPr/>
        </p:nvSpPr>
        <p:spPr>
          <a:xfrm>
            <a:off x="26838817" y="7496945"/>
            <a:ext cx="1725231" cy="925012"/>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状态显示区</a:t>
            </a:r>
          </a:p>
        </p:txBody>
      </p:sp>
      <p:grpSp>
        <p:nvGrpSpPr>
          <p:cNvPr id="313" name="Group 313"/>
          <p:cNvGrpSpPr/>
          <p:nvPr/>
        </p:nvGrpSpPr>
        <p:grpSpPr>
          <a:xfrm>
            <a:off x="25982734" y="11650364"/>
            <a:ext cx="690451" cy="6741345"/>
            <a:chOff x="0" y="0"/>
            <a:chExt cx="690449" cy="6741343"/>
          </a:xfrm>
        </p:grpSpPr>
        <p:sp>
          <p:nvSpPr>
            <p:cNvPr id="310" name="Shape 310"/>
            <p:cNvSpPr/>
            <p:nvPr/>
          </p:nvSpPr>
          <p:spPr>
            <a:xfrm flipH="1">
              <a:off x="30049" y="6741343"/>
              <a:ext cx="660401"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311" name="Shape 311"/>
            <p:cNvSpPr/>
            <p:nvPr/>
          </p:nvSpPr>
          <p:spPr>
            <a:xfrm flipH="1" flipV="1">
              <a:off x="0" y="22127"/>
              <a:ext cx="660401"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312" name="Shape 312"/>
            <p:cNvSpPr/>
            <p:nvPr/>
          </p:nvSpPr>
          <p:spPr>
            <a:xfrm flipV="1">
              <a:off x="673099" y="0"/>
              <a:ext cx="1" cy="6728870"/>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314" name="Shape 314"/>
          <p:cNvSpPr/>
          <p:nvPr/>
        </p:nvSpPr>
        <p:spPr>
          <a:xfrm>
            <a:off x="27069305" y="14034381"/>
            <a:ext cx="1725231" cy="925012"/>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功能控制区</a:t>
            </a:r>
          </a:p>
        </p:txBody>
      </p:sp>
      <p:sp>
        <p:nvSpPr>
          <p:cNvPr id="315" name="Shape 315"/>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第一章</a:t>
            </a:r>
          </a:p>
        </p:txBody>
      </p:sp>
      <p:sp>
        <p:nvSpPr>
          <p:cNvPr id="316" name="Shape 316"/>
          <p:cNvSpPr/>
          <p:nvPr/>
        </p:nvSpPr>
        <p:spPr>
          <a:xfrm>
            <a:off x="4090360" y="1153827"/>
            <a:ext cx="2033008"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smtClean="0">
                <a:latin typeface="Microsoft YaHei" charset="0"/>
                <a:ea typeface="Microsoft YaHei" charset="0"/>
                <a:cs typeface="Microsoft YaHei" charset="0"/>
              </a:rPr>
              <a:t>页面架构</a:t>
            </a:r>
            <a:endParaRPr dirty="0">
              <a:latin typeface="Microsoft YaHei" charset="0"/>
              <a:ea typeface="Microsoft YaHei" charset="0"/>
              <a:cs typeface="Microsoft YaHei" charset="0"/>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asted-image.tiff"/>
          <p:cNvPicPr>
            <a:picLocks noChangeAspect="1"/>
          </p:cNvPicPr>
          <p:nvPr/>
        </p:nvPicPr>
        <p:blipFill>
          <a:blip r:embed="rId3">
            <a:extLst/>
          </a:blip>
          <a:stretch>
            <a:fillRect/>
          </a:stretch>
        </p:blipFill>
        <p:spPr>
          <a:xfrm>
            <a:off x="14917145" y="6345893"/>
            <a:ext cx="9144001" cy="1231901"/>
          </a:xfrm>
          <a:prstGeom prst="rect">
            <a:avLst/>
          </a:prstGeom>
          <a:ln w="12700">
            <a:miter lim="400000"/>
          </a:ln>
        </p:spPr>
      </p:pic>
      <p:pic>
        <p:nvPicPr>
          <p:cNvPr id="319" name="pasted-image.tiff"/>
          <p:cNvPicPr>
            <a:picLocks noChangeAspect="1"/>
          </p:cNvPicPr>
          <p:nvPr/>
        </p:nvPicPr>
        <p:blipFill>
          <a:blip r:embed="rId4">
            <a:extLst/>
          </a:blip>
          <a:stretch>
            <a:fillRect/>
          </a:stretch>
        </p:blipFill>
        <p:spPr>
          <a:xfrm>
            <a:off x="14917145" y="8811655"/>
            <a:ext cx="9144001" cy="1231901"/>
          </a:xfrm>
          <a:prstGeom prst="rect">
            <a:avLst/>
          </a:prstGeom>
          <a:ln w="12700">
            <a:miter lim="400000"/>
          </a:ln>
        </p:spPr>
      </p:pic>
      <p:sp>
        <p:nvSpPr>
          <p:cNvPr id="320" name="Shape 320"/>
          <p:cNvSpPr/>
          <p:nvPr/>
        </p:nvSpPr>
        <p:spPr>
          <a:xfrm>
            <a:off x="21779971" y="4961423"/>
            <a:ext cx="590948" cy="590948"/>
          </a:xfrm>
          <a:prstGeom prst="ellipse">
            <a:avLst/>
          </a:prstGeom>
          <a:solidFill>
            <a:srgbClr val="53585F"/>
          </a:solidFill>
          <a:ln w="12700">
            <a:miter lim="400000"/>
          </a:ln>
        </p:spPr>
        <p:txBody>
          <a:bodyPr lIns="92273" tIns="92273" rIns="92273" bIns="92273" anchor="ctr"/>
          <a:lstStyle/>
          <a:p>
            <a:pPr>
              <a:defRPr sz="4400">
                <a:solidFill>
                  <a:srgbClr val="FFFFFF"/>
                </a:solidFill>
              </a:defRPr>
            </a:pPr>
            <a:endParaRPr/>
          </a:p>
        </p:txBody>
      </p:sp>
      <p:sp>
        <p:nvSpPr>
          <p:cNvPr id="321" name="Shape 321"/>
          <p:cNvSpPr/>
          <p:nvPr/>
        </p:nvSpPr>
        <p:spPr>
          <a:xfrm>
            <a:off x="19193671" y="4980084"/>
            <a:ext cx="590948" cy="590948"/>
          </a:xfrm>
          <a:prstGeom prst="ellipse">
            <a:avLst/>
          </a:prstGeom>
          <a:solidFill>
            <a:srgbClr val="53585F"/>
          </a:solidFill>
          <a:ln w="12700">
            <a:miter lim="400000"/>
          </a:ln>
        </p:spPr>
        <p:txBody>
          <a:bodyPr lIns="92273" tIns="92273" rIns="92273" bIns="92273" anchor="ctr"/>
          <a:lstStyle/>
          <a:p>
            <a:pPr>
              <a:defRPr sz="4400">
                <a:solidFill>
                  <a:srgbClr val="FFFFFF"/>
                </a:solidFill>
              </a:defRPr>
            </a:pPr>
            <a:endParaRPr/>
          </a:p>
        </p:txBody>
      </p:sp>
      <p:sp>
        <p:nvSpPr>
          <p:cNvPr id="322" name="Shape 322"/>
          <p:cNvSpPr/>
          <p:nvPr/>
        </p:nvSpPr>
        <p:spPr>
          <a:xfrm>
            <a:off x="15157403" y="4980084"/>
            <a:ext cx="590948" cy="590948"/>
          </a:xfrm>
          <a:prstGeom prst="ellipse">
            <a:avLst/>
          </a:prstGeom>
          <a:solidFill>
            <a:srgbClr val="53585F"/>
          </a:solidFill>
          <a:ln w="12700">
            <a:miter lim="400000"/>
          </a:ln>
        </p:spPr>
        <p:txBody>
          <a:bodyPr lIns="92273" tIns="92273" rIns="92273" bIns="92273" anchor="ctr"/>
          <a:lstStyle/>
          <a:p>
            <a:pPr>
              <a:defRPr sz="4400">
                <a:solidFill>
                  <a:srgbClr val="FFFFFF"/>
                </a:solidFill>
              </a:defRPr>
            </a:pPr>
            <a:endParaRPr/>
          </a:p>
        </p:txBody>
      </p:sp>
      <p:sp>
        <p:nvSpPr>
          <p:cNvPr id="323" name="Shape 323"/>
          <p:cNvSpPr/>
          <p:nvPr/>
        </p:nvSpPr>
        <p:spPr>
          <a:xfrm>
            <a:off x="2117680" y="5105928"/>
            <a:ext cx="2802449"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75FE"/>
                </a:solidFill>
                <a:latin typeface="Helvetica"/>
                <a:ea typeface="Helvetica"/>
                <a:cs typeface="Helvetica"/>
                <a:sym typeface="Helvetica"/>
              </a:defRPr>
            </a:lvl1pPr>
          </a:lstStyle>
          <a:p>
            <a:r>
              <a:rPr lang="en-US" dirty="0" smtClean="0">
                <a:latin typeface="Microsoft YaHei" charset="0"/>
                <a:ea typeface="Microsoft YaHei" charset="0"/>
                <a:cs typeface="Microsoft YaHei" charset="0"/>
              </a:rPr>
              <a:t>1</a:t>
            </a:r>
            <a:r>
              <a:rPr dirty="0" smtClean="0">
                <a:latin typeface="Microsoft YaHei" charset="0"/>
                <a:ea typeface="Microsoft YaHei" charset="0"/>
                <a:cs typeface="Microsoft YaHei" charset="0"/>
              </a:rPr>
              <a:t>.2 </a:t>
            </a:r>
            <a:r>
              <a:rPr dirty="0">
                <a:latin typeface="Microsoft YaHei" charset="0"/>
                <a:ea typeface="Microsoft YaHei" charset="0"/>
                <a:cs typeface="Microsoft YaHei" charset="0"/>
              </a:rPr>
              <a:t>顶部导航</a:t>
            </a:r>
          </a:p>
        </p:txBody>
      </p:sp>
      <p:sp>
        <p:nvSpPr>
          <p:cNvPr id="324" name="Shape 324"/>
          <p:cNvSpPr/>
          <p:nvPr/>
        </p:nvSpPr>
        <p:spPr>
          <a:xfrm>
            <a:off x="2117680" y="6887229"/>
            <a:ext cx="4187444"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顶部导航栏由三个内容组成：</a:t>
            </a:r>
          </a:p>
        </p:txBody>
      </p:sp>
      <p:sp>
        <p:nvSpPr>
          <p:cNvPr id="325" name="Shape 325"/>
          <p:cNvSpPr/>
          <p:nvPr/>
        </p:nvSpPr>
        <p:spPr>
          <a:xfrm>
            <a:off x="2117680" y="7985341"/>
            <a:ext cx="4841469"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1. 返回按钮：点击后返回前一页。</a:t>
            </a:r>
          </a:p>
        </p:txBody>
      </p:sp>
      <p:sp>
        <p:nvSpPr>
          <p:cNvPr id="326" name="Shape 326"/>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75FE"/>
                </a:solidFill>
                <a:latin typeface="Helvetica"/>
                <a:ea typeface="Helvetica"/>
                <a:cs typeface="Helvetica"/>
                <a:sym typeface="Helvetica"/>
              </a:defRPr>
            </a:lvl1pPr>
          </a:lstStyle>
          <a:p>
            <a:r>
              <a:rPr dirty="0">
                <a:latin typeface="Microsoft YaHei" charset="0"/>
                <a:ea typeface="Microsoft YaHei" charset="0"/>
                <a:cs typeface="Microsoft YaHei" charset="0"/>
              </a:rPr>
              <a:t>第一章</a:t>
            </a:r>
          </a:p>
        </p:txBody>
      </p:sp>
      <p:sp>
        <p:nvSpPr>
          <p:cNvPr id="327" name="Shape 327"/>
          <p:cNvSpPr/>
          <p:nvPr/>
        </p:nvSpPr>
        <p:spPr>
          <a:xfrm>
            <a:off x="4090360" y="1153827"/>
            <a:ext cx="2033008"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75FE"/>
                </a:solidFill>
                <a:latin typeface="Helvetica"/>
                <a:ea typeface="Helvetica"/>
                <a:cs typeface="Helvetica"/>
                <a:sym typeface="Helvetica"/>
              </a:defRPr>
            </a:lvl1pPr>
          </a:lstStyle>
          <a:p>
            <a:r>
              <a:rPr dirty="0" smtClean="0">
                <a:latin typeface="Microsoft YaHei" charset="0"/>
                <a:ea typeface="Microsoft YaHei" charset="0"/>
                <a:cs typeface="Microsoft YaHei" charset="0"/>
              </a:rPr>
              <a:t>页面架构</a:t>
            </a:r>
            <a:endParaRPr dirty="0">
              <a:latin typeface="Microsoft YaHei" charset="0"/>
              <a:ea typeface="Microsoft YaHei" charset="0"/>
              <a:cs typeface="Microsoft YaHei" charset="0"/>
            </a:endParaRPr>
          </a:p>
        </p:txBody>
      </p:sp>
      <p:grpSp>
        <p:nvGrpSpPr>
          <p:cNvPr id="331" name="Group 331"/>
          <p:cNvGrpSpPr/>
          <p:nvPr/>
        </p:nvGrpSpPr>
        <p:grpSpPr>
          <a:xfrm rot="10800000">
            <a:off x="24217242" y="6361745"/>
            <a:ext cx="590948" cy="1200197"/>
            <a:chOff x="0" y="11709237"/>
            <a:chExt cx="590946" cy="1200196"/>
          </a:xfrm>
        </p:grpSpPr>
        <p:sp>
          <p:nvSpPr>
            <p:cNvPr id="328" name="Shape 328"/>
            <p:cNvSpPr/>
            <p:nvPr/>
          </p:nvSpPr>
          <p:spPr>
            <a:xfrm>
              <a:off x="0" y="11709237"/>
              <a:ext cx="590947"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329" name="Shape 329"/>
            <p:cNvSpPr/>
            <p:nvPr/>
          </p:nvSpPr>
          <p:spPr>
            <a:xfrm>
              <a:off x="0" y="12909433"/>
              <a:ext cx="590947"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330" name="Shape 330"/>
            <p:cNvSpPr/>
            <p:nvPr/>
          </p:nvSpPr>
          <p:spPr>
            <a:xfrm flipH="1">
              <a:off x="-1" y="11710352"/>
              <a:ext cx="2" cy="1196724"/>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332" name="Shape 332"/>
          <p:cNvSpPr/>
          <p:nvPr/>
        </p:nvSpPr>
        <p:spPr>
          <a:xfrm>
            <a:off x="24964287" y="6499337"/>
            <a:ext cx="1725231" cy="925012"/>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顶部导航栏</a:t>
            </a:r>
          </a:p>
        </p:txBody>
      </p:sp>
      <p:sp>
        <p:nvSpPr>
          <p:cNvPr id="333" name="Shape 333"/>
          <p:cNvSpPr/>
          <p:nvPr/>
        </p:nvSpPr>
        <p:spPr>
          <a:xfrm>
            <a:off x="1148255" y="18625129"/>
            <a:ext cx="5152452" cy="555680"/>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2400">
                <a:solidFill>
                  <a:srgbClr val="A6AAA9"/>
                </a:solidFill>
                <a:latin typeface="Helvetica"/>
                <a:ea typeface="Helvetica"/>
                <a:cs typeface="Helvetica"/>
                <a:sym typeface="Helvetica"/>
              </a:defRPr>
            </a:lvl1pPr>
          </a:lstStyle>
          <a:p>
            <a:r>
              <a:rPr dirty="0">
                <a:latin typeface="Microsoft YaHei" charset="0"/>
                <a:ea typeface="Microsoft YaHei" charset="0"/>
                <a:cs typeface="Microsoft YaHei" charset="0"/>
              </a:rPr>
              <a:t>京东智能NSNG   ＃非智能 不产品＃</a:t>
            </a:r>
          </a:p>
        </p:txBody>
      </p:sp>
      <p:sp>
        <p:nvSpPr>
          <p:cNvPr id="334" name="Shape 334"/>
          <p:cNvSpPr/>
          <p:nvPr/>
        </p:nvSpPr>
        <p:spPr>
          <a:xfrm>
            <a:off x="15465577" y="5568080"/>
            <a:ext cx="1" cy="1318396"/>
          </a:xfrm>
          <a:prstGeom prst="line">
            <a:avLst/>
          </a:prstGeom>
          <a:ln w="12700">
            <a:solidFill>
              <a:srgbClr val="000000"/>
            </a:solidFill>
            <a:miter lim="400000"/>
            <a:tailEnd type="oval"/>
          </a:ln>
        </p:spPr>
        <p:txBody>
          <a:bodyPr lIns="92273" tIns="92273" rIns="92273" bIns="92273" anchor="ctr"/>
          <a:lstStyle/>
          <a:p>
            <a:pPr>
              <a:defRPr sz="4400"/>
            </a:pPr>
            <a:endParaRPr/>
          </a:p>
        </p:txBody>
      </p:sp>
      <p:sp>
        <p:nvSpPr>
          <p:cNvPr id="335" name="Shape 335"/>
          <p:cNvSpPr/>
          <p:nvPr/>
        </p:nvSpPr>
        <p:spPr>
          <a:xfrm>
            <a:off x="19489145" y="5568080"/>
            <a:ext cx="1" cy="1318396"/>
          </a:xfrm>
          <a:prstGeom prst="line">
            <a:avLst/>
          </a:prstGeom>
          <a:ln w="12700">
            <a:solidFill>
              <a:srgbClr val="000000"/>
            </a:solidFill>
            <a:miter lim="400000"/>
            <a:tailEnd type="oval"/>
          </a:ln>
        </p:spPr>
        <p:txBody>
          <a:bodyPr lIns="92273" tIns="92273" rIns="92273" bIns="92273" anchor="ctr"/>
          <a:lstStyle/>
          <a:p>
            <a:pPr>
              <a:defRPr sz="4400"/>
            </a:pPr>
            <a:endParaRPr/>
          </a:p>
        </p:txBody>
      </p:sp>
      <p:sp>
        <p:nvSpPr>
          <p:cNvPr id="336" name="Shape 336"/>
          <p:cNvSpPr/>
          <p:nvPr/>
        </p:nvSpPr>
        <p:spPr>
          <a:xfrm>
            <a:off x="22075445" y="5568080"/>
            <a:ext cx="1" cy="1318396"/>
          </a:xfrm>
          <a:prstGeom prst="line">
            <a:avLst/>
          </a:prstGeom>
          <a:ln w="12700">
            <a:solidFill>
              <a:srgbClr val="000000"/>
            </a:solidFill>
            <a:miter lim="400000"/>
            <a:tailEnd type="oval"/>
          </a:ln>
        </p:spPr>
        <p:txBody>
          <a:bodyPr lIns="92273" tIns="92273" rIns="92273" bIns="92273" anchor="ctr"/>
          <a:lstStyle/>
          <a:p>
            <a:pPr>
              <a:defRPr sz="4400"/>
            </a:pPr>
            <a:endParaRPr/>
          </a:p>
        </p:txBody>
      </p:sp>
      <p:sp>
        <p:nvSpPr>
          <p:cNvPr id="337" name="Shape 337"/>
          <p:cNvSpPr/>
          <p:nvPr/>
        </p:nvSpPr>
        <p:spPr>
          <a:xfrm>
            <a:off x="15258606" y="4676853"/>
            <a:ext cx="396342" cy="1048123"/>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800">
                <a:solidFill>
                  <a:srgbClr val="FFFFFF"/>
                </a:solidFill>
                <a:latin typeface="Helvetica"/>
                <a:ea typeface="Helvetica"/>
                <a:cs typeface="Helvetica"/>
                <a:sym typeface="Helvetica"/>
              </a:defRPr>
            </a:lvl1pPr>
          </a:lstStyle>
          <a:p>
            <a:r>
              <a:rPr dirty="0">
                <a:latin typeface="Microsoft YaHei" charset="0"/>
                <a:ea typeface="Microsoft YaHei" charset="0"/>
                <a:cs typeface="Microsoft YaHei" charset="0"/>
              </a:rPr>
              <a:t>1</a:t>
            </a:r>
          </a:p>
        </p:txBody>
      </p:sp>
      <p:sp>
        <p:nvSpPr>
          <p:cNvPr id="338" name="Shape 338"/>
          <p:cNvSpPr/>
          <p:nvPr/>
        </p:nvSpPr>
        <p:spPr>
          <a:xfrm>
            <a:off x="19294876" y="4695514"/>
            <a:ext cx="396342" cy="1048123"/>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800">
                <a:solidFill>
                  <a:srgbClr val="FFFFFF"/>
                </a:solidFill>
                <a:latin typeface="Helvetica"/>
                <a:ea typeface="Helvetica"/>
                <a:cs typeface="Helvetica"/>
                <a:sym typeface="Helvetica"/>
              </a:defRPr>
            </a:lvl1pPr>
          </a:lstStyle>
          <a:p>
            <a:r>
              <a:rPr dirty="0">
                <a:latin typeface="Microsoft YaHei" charset="0"/>
                <a:ea typeface="Microsoft YaHei" charset="0"/>
                <a:cs typeface="Microsoft YaHei" charset="0"/>
              </a:rPr>
              <a:t>2</a:t>
            </a:r>
          </a:p>
        </p:txBody>
      </p:sp>
      <p:sp>
        <p:nvSpPr>
          <p:cNvPr id="339" name="Shape 339"/>
          <p:cNvSpPr/>
          <p:nvPr/>
        </p:nvSpPr>
        <p:spPr>
          <a:xfrm>
            <a:off x="21868474" y="4658192"/>
            <a:ext cx="396342" cy="1048123"/>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800">
                <a:solidFill>
                  <a:srgbClr val="FFFFFF"/>
                </a:solidFill>
                <a:latin typeface="Helvetica"/>
                <a:ea typeface="Helvetica"/>
                <a:cs typeface="Helvetica"/>
                <a:sym typeface="Helvetica"/>
              </a:defRPr>
            </a:lvl1pPr>
          </a:lstStyle>
          <a:p>
            <a:r>
              <a:rPr dirty="0">
                <a:latin typeface="Microsoft YaHei" charset="0"/>
                <a:ea typeface="Microsoft YaHei" charset="0"/>
                <a:cs typeface="Microsoft YaHei" charset="0"/>
              </a:rPr>
              <a:t>3</a:t>
            </a:r>
          </a:p>
        </p:txBody>
      </p:sp>
      <p:sp>
        <p:nvSpPr>
          <p:cNvPr id="340" name="Shape 340"/>
          <p:cNvSpPr/>
          <p:nvPr/>
        </p:nvSpPr>
        <p:spPr>
          <a:xfrm>
            <a:off x="2117680" y="9163882"/>
            <a:ext cx="7611458"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2. 标题：显示当前设备的名称，由厂商在后台自定义。</a:t>
            </a:r>
          </a:p>
        </p:txBody>
      </p:sp>
      <p:sp>
        <p:nvSpPr>
          <p:cNvPr id="341" name="Shape 341"/>
          <p:cNvSpPr/>
          <p:nvPr/>
        </p:nvSpPr>
        <p:spPr>
          <a:xfrm>
            <a:off x="2117680" y="10342424"/>
            <a:ext cx="6072575"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3. 设备消息按钮：点击进入设备消息页面。</a:t>
            </a:r>
          </a:p>
        </p:txBody>
      </p:sp>
      <p:sp>
        <p:nvSpPr>
          <p:cNvPr id="342" name="Shape 342"/>
          <p:cNvSpPr/>
          <p:nvPr/>
        </p:nvSpPr>
        <p:spPr>
          <a:xfrm flipH="1">
            <a:off x="20826261" y="9427605"/>
            <a:ext cx="3898108" cy="1"/>
          </a:xfrm>
          <a:prstGeom prst="line">
            <a:avLst/>
          </a:prstGeom>
          <a:ln w="12700">
            <a:solidFill>
              <a:srgbClr val="000000"/>
            </a:solidFill>
            <a:miter lim="400000"/>
            <a:tailEnd type="oval"/>
          </a:ln>
        </p:spPr>
        <p:txBody>
          <a:bodyPr lIns="92273" tIns="92273" rIns="92273" bIns="92273" anchor="ctr"/>
          <a:lstStyle/>
          <a:p>
            <a:pPr>
              <a:defRPr sz="4400"/>
            </a:pPr>
            <a:endParaRPr/>
          </a:p>
        </p:txBody>
      </p:sp>
      <p:sp>
        <p:nvSpPr>
          <p:cNvPr id="343" name="Shape 343"/>
          <p:cNvSpPr/>
          <p:nvPr/>
        </p:nvSpPr>
        <p:spPr>
          <a:xfrm>
            <a:off x="24729752" y="9112833"/>
            <a:ext cx="4065615"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字号：36px    颜色：＃ffffff</a:t>
            </a:r>
          </a:p>
        </p:txBody>
      </p:sp>
      <p:sp>
        <p:nvSpPr>
          <p:cNvPr id="344" name="Shape 344"/>
          <p:cNvSpPr/>
          <p:nvPr/>
        </p:nvSpPr>
        <p:spPr>
          <a:xfrm>
            <a:off x="23299269" y="4992784"/>
            <a:ext cx="590948" cy="590948"/>
          </a:xfrm>
          <a:prstGeom prst="ellipse">
            <a:avLst/>
          </a:prstGeom>
          <a:solidFill>
            <a:srgbClr val="53585F"/>
          </a:solidFill>
          <a:ln w="12700">
            <a:miter lim="400000"/>
          </a:ln>
        </p:spPr>
        <p:txBody>
          <a:bodyPr lIns="92273" tIns="92273" rIns="92273" bIns="92273" anchor="ctr"/>
          <a:lstStyle/>
          <a:p>
            <a:pPr>
              <a:defRPr sz="4400">
                <a:solidFill>
                  <a:srgbClr val="FFFFFF"/>
                </a:solidFill>
              </a:defRPr>
            </a:pPr>
            <a:endParaRPr/>
          </a:p>
        </p:txBody>
      </p:sp>
      <p:sp>
        <p:nvSpPr>
          <p:cNvPr id="345" name="Shape 345"/>
          <p:cNvSpPr/>
          <p:nvPr/>
        </p:nvSpPr>
        <p:spPr>
          <a:xfrm>
            <a:off x="23594743" y="5580780"/>
            <a:ext cx="1" cy="1318396"/>
          </a:xfrm>
          <a:prstGeom prst="line">
            <a:avLst/>
          </a:prstGeom>
          <a:ln w="12700">
            <a:solidFill>
              <a:srgbClr val="000000"/>
            </a:solidFill>
            <a:miter lim="400000"/>
            <a:tailEnd type="oval"/>
          </a:ln>
        </p:spPr>
        <p:txBody>
          <a:bodyPr lIns="92273" tIns="92273" rIns="92273" bIns="92273" anchor="ctr"/>
          <a:lstStyle/>
          <a:p>
            <a:pPr>
              <a:defRPr sz="4400"/>
            </a:pPr>
            <a:endParaRPr/>
          </a:p>
        </p:txBody>
      </p:sp>
      <p:sp>
        <p:nvSpPr>
          <p:cNvPr id="346" name="Shape 346"/>
          <p:cNvSpPr/>
          <p:nvPr/>
        </p:nvSpPr>
        <p:spPr>
          <a:xfrm>
            <a:off x="23400472" y="4670892"/>
            <a:ext cx="396342" cy="1048123"/>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800">
                <a:solidFill>
                  <a:srgbClr val="FFFFFF"/>
                </a:solidFill>
                <a:latin typeface="Helvetica"/>
                <a:ea typeface="Helvetica"/>
                <a:cs typeface="Helvetica"/>
                <a:sym typeface="Helvetica"/>
              </a:defRPr>
            </a:lvl1pPr>
          </a:lstStyle>
          <a:p>
            <a:r>
              <a:rPr dirty="0">
                <a:latin typeface="Microsoft YaHei" charset="0"/>
                <a:ea typeface="Microsoft YaHei" charset="0"/>
                <a:cs typeface="Microsoft YaHei" charset="0"/>
              </a:rPr>
              <a:t>4</a:t>
            </a:r>
          </a:p>
        </p:txBody>
      </p:sp>
      <p:sp>
        <p:nvSpPr>
          <p:cNvPr id="347" name="Shape 347"/>
          <p:cNvSpPr/>
          <p:nvPr/>
        </p:nvSpPr>
        <p:spPr>
          <a:xfrm>
            <a:off x="2117680" y="11440535"/>
            <a:ext cx="9068588"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3. menu按钮：点击展开设置功能菜单，如分享、共享给家人等。</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349" name="pasted-image.png"/>
          <p:cNvPicPr>
            <a:picLocks noChangeAspect="1"/>
          </p:cNvPicPr>
          <p:nvPr/>
        </p:nvPicPr>
        <p:blipFill>
          <a:blip r:embed="rId2">
            <a:extLst/>
          </a:blip>
          <a:stretch>
            <a:fillRect/>
          </a:stretch>
        </p:blipFill>
        <p:spPr>
          <a:xfrm>
            <a:off x="21805900" y="3965500"/>
            <a:ext cx="7615849" cy="13549866"/>
          </a:xfrm>
          <a:prstGeom prst="rect">
            <a:avLst/>
          </a:prstGeom>
          <a:ln w="12700">
            <a:miter lim="400000"/>
          </a:ln>
        </p:spPr>
      </p:pic>
      <p:pic>
        <p:nvPicPr>
          <p:cNvPr id="350" name="pasted-image.png"/>
          <p:cNvPicPr>
            <a:picLocks noChangeAspect="1"/>
          </p:cNvPicPr>
          <p:nvPr/>
        </p:nvPicPr>
        <p:blipFill>
          <a:blip r:embed="rId3">
            <a:extLst/>
          </a:blip>
          <a:stretch>
            <a:fillRect/>
          </a:stretch>
        </p:blipFill>
        <p:spPr>
          <a:xfrm>
            <a:off x="13522388" y="3965500"/>
            <a:ext cx="7615849" cy="13549865"/>
          </a:xfrm>
          <a:prstGeom prst="rect">
            <a:avLst/>
          </a:prstGeom>
          <a:ln w="12700">
            <a:miter lim="400000"/>
          </a:ln>
        </p:spPr>
      </p:pic>
      <p:sp>
        <p:nvSpPr>
          <p:cNvPr id="351" name="Shape 351"/>
          <p:cNvSpPr/>
          <p:nvPr/>
        </p:nvSpPr>
        <p:spPr>
          <a:xfrm>
            <a:off x="2117680" y="5105928"/>
            <a:ext cx="5957159"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lang="en-US" dirty="0" smtClean="0">
                <a:latin typeface="Microsoft YaHei" charset="0"/>
                <a:ea typeface="Microsoft YaHei" charset="0"/>
                <a:cs typeface="Microsoft YaHei" charset="0"/>
              </a:rPr>
              <a:t>1</a:t>
            </a:r>
            <a:r>
              <a:rPr dirty="0" smtClean="0">
                <a:latin typeface="Microsoft YaHei" charset="0"/>
                <a:ea typeface="Microsoft YaHei" charset="0"/>
                <a:cs typeface="Microsoft YaHei" charset="0"/>
              </a:rPr>
              <a:t>.2.1 </a:t>
            </a:r>
            <a:r>
              <a:rPr dirty="0">
                <a:latin typeface="Microsoft YaHei" charset="0"/>
                <a:ea typeface="Microsoft YaHei" charset="0"/>
                <a:cs typeface="Microsoft YaHei" charset="0"/>
              </a:rPr>
              <a:t>顶部导航（二级页面）</a:t>
            </a:r>
          </a:p>
        </p:txBody>
      </p:sp>
      <p:sp>
        <p:nvSpPr>
          <p:cNvPr id="352" name="Shape 352"/>
          <p:cNvSpPr/>
          <p:nvPr/>
        </p:nvSpPr>
        <p:spPr>
          <a:xfrm>
            <a:off x="2117680" y="6887229"/>
            <a:ext cx="3571890"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二级页面顶部导航示例：</a:t>
            </a:r>
          </a:p>
        </p:txBody>
      </p:sp>
      <p:sp>
        <p:nvSpPr>
          <p:cNvPr id="353" name="Shape 353"/>
          <p:cNvSpPr/>
          <p:nvPr/>
        </p:nvSpPr>
        <p:spPr>
          <a:xfrm>
            <a:off x="2117680" y="7985341"/>
            <a:ext cx="4841469"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1. 返回按钮：点击后返回前一页。</a:t>
            </a:r>
          </a:p>
        </p:txBody>
      </p:sp>
      <p:sp>
        <p:nvSpPr>
          <p:cNvPr id="354" name="Shape 354"/>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第一章</a:t>
            </a:r>
          </a:p>
        </p:txBody>
      </p:sp>
      <p:sp>
        <p:nvSpPr>
          <p:cNvPr id="355" name="Shape 355"/>
          <p:cNvSpPr/>
          <p:nvPr/>
        </p:nvSpPr>
        <p:spPr>
          <a:xfrm>
            <a:off x="4090360" y="1153827"/>
            <a:ext cx="2033008"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smtClean="0">
                <a:latin typeface="Microsoft YaHei" charset="0"/>
                <a:ea typeface="Microsoft YaHei" charset="0"/>
                <a:cs typeface="Microsoft YaHei" charset="0"/>
              </a:rPr>
              <a:t>页面架构</a:t>
            </a:r>
            <a:endParaRPr dirty="0">
              <a:latin typeface="Microsoft YaHei" charset="0"/>
              <a:ea typeface="Microsoft YaHei" charset="0"/>
              <a:cs typeface="Microsoft YaHei" charset="0"/>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6359651" y="1139098"/>
            <a:ext cx="9144000" cy="16256000"/>
          </a:xfrm>
          <a:prstGeom prst="rect">
            <a:avLst/>
          </a:prstGeom>
        </p:spPr>
      </p:pic>
      <p:sp>
        <p:nvSpPr>
          <p:cNvPr id="374" name="Shape 374"/>
          <p:cNvSpPr/>
          <p:nvPr/>
        </p:nvSpPr>
        <p:spPr>
          <a:xfrm>
            <a:off x="16353248" y="1139098"/>
            <a:ext cx="9144001" cy="1807302"/>
          </a:xfrm>
          <a:prstGeom prst="rect">
            <a:avLst/>
          </a:prstGeom>
          <a:solidFill>
            <a:srgbClr val="53585F">
              <a:alpha val="70000"/>
            </a:srgbClr>
          </a:solidFill>
          <a:ln w="12700">
            <a:miter lim="400000"/>
          </a:ln>
        </p:spPr>
        <p:txBody>
          <a:bodyPr lIns="92273" tIns="92273" rIns="92273" bIns="92273" anchor="ctr"/>
          <a:lstStyle/>
          <a:p>
            <a:pPr>
              <a:defRPr sz="4400">
                <a:solidFill>
                  <a:srgbClr val="FFFFFF"/>
                </a:solidFill>
              </a:defRPr>
            </a:pPr>
            <a:endParaRPr/>
          </a:p>
        </p:txBody>
      </p:sp>
      <p:sp>
        <p:nvSpPr>
          <p:cNvPr id="375" name="Shape 375"/>
          <p:cNvSpPr/>
          <p:nvPr/>
        </p:nvSpPr>
        <p:spPr>
          <a:xfrm>
            <a:off x="2117680" y="7633583"/>
            <a:ext cx="9109930" cy="740346"/>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nchor="ctr">
            <a:spAutoFit/>
          </a:bodyPr>
          <a:lstStyle>
            <a:lvl1pPr algn="l">
              <a:lnSpc>
                <a:spcPct val="150000"/>
              </a:lnSpc>
              <a:defRPr sz="2400">
                <a:latin typeface="Helvetica"/>
                <a:ea typeface="Helvetica"/>
                <a:cs typeface="Helvetica"/>
                <a:sym typeface="Helvetica"/>
              </a:defRPr>
            </a:lvl1pPr>
          </a:lstStyle>
          <a:p>
            <a:r>
              <a:rPr lang="zh-CN" altLang="en-US" dirty="0">
                <a:latin typeface="Microsoft YaHei" charset="0"/>
                <a:ea typeface="Microsoft YaHei" charset="0"/>
                <a:cs typeface="Microsoft YaHei" charset="0"/>
              </a:rPr>
              <a:t>点击或左右滑动切换不同的界面视图</a:t>
            </a:r>
          </a:p>
        </p:txBody>
      </p:sp>
      <p:sp>
        <p:nvSpPr>
          <p:cNvPr id="376" name="Shape 376"/>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第一章</a:t>
            </a:r>
          </a:p>
        </p:txBody>
      </p:sp>
      <p:sp>
        <p:nvSpPr>
          <p:cNvPr id="377" name="Shape 377"/>
          <p:cNvSpPr/>
          <p:nvPr/>
        </p:nvSpPr>
        <p:spPr>
          <a:xfrm>
            <a:off x="4090360" y="1153827"/>
            <a:ext cx="2033008"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smtClean="0">
                <a:latin typeface="Microsoft YaHei" charset="0"/>
                <a:ea typeface="Microsoft YaHei" charset="0"/>
                <a:cs typeface="Microsoft YaHei" charset="0"/>
              </a:rPr>
              <a:t>页面架构</a:t>
            </a:r>
            <a:endParaRPr dirty="0">
              <a:latin typeface="Microsoft YaHei" charset="0"/>
              <a:ea typeface="Microsoft YaHei" charset="0"/>
              <a:cs typeface="Microsoft YaHei" charset="0"/>
            </a:endParaRPr>
          </a:p>
        </p:txBody>
      </p:sp>
      <p:sp>
        <p:nvSpPr>
          <p:cNvPr id="378" name="Shape 378"/>
          <p:cNvSpPr/>
          <p:nvPr/>
        </p:nvSpPr>
        <p:spPr>
          <a:xfrm>
            <a:off x="2117680" y="5707764"/>
            <a:ext cx="4059203"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lang="en-US" dirty="0" smtClean="0">
                <a:latin typeface="Microsoft YaHei" charset="0"/>
                <a:ea typeface="Microsoft YaHei" charset="0"/>
                <a:cs typeface="Microsoft YaHei" charset="0"/>
              </a:rPr>
              <a:t>1</a:t>
            </a:r>
            <a:r>
              <a:rPr dirty="0" smtClean="0">
                <a:latin typeface="Microsoft YaHei" charset="0"/>
                <a:ea typeface="Microsoft YaHei" charset="0"/>
                <a:cs typeface="Microsoft YaHei" charset="0"/>
              </a:rPr>
              <a:t>.</a:t>
            </a:r>
            <a:r>
              <a:rPr lang="en-US" dirty="0" smtClean="0">
                <a:latin typeface="Microsoft YaHei" charset="0"/>
                <a:ea typeface="Microsoft YaHei" charset="0"/>
                <a:cs typeface="Microsoft YaHei" charset="0"/>
              </a:rPr>
              <a:t>3</a:t>
            </a:r>
            <a:r>
              <a:rPr lang="zh-CN" altLang="en-US" dirty="0" smtClean="0">
                <a:latin typeface="Microsoft YaHei" charset="0"/>
                <a:ea typeface="Microsoft YaHei" charset="0"/>
                <a:cs typeface="Microsoft YaHei" charset="0"/>
              </a:rPr>
              <a:t>分段式</a:t>
            </a:r>
            <a:r>
              <a:rPr lang="zh-CN" altLang="en-US" dirty="0">
                <a:latin typeface="Microsoft YaHei" charset="0"/>
                <a:ea typeface="Microsoft YaHei" charset="0"/>
                <a:cs typeface="Microsoft YaHei" charset="0"/>
              </a:rPr>
              <a:t>导航</a:t>
            </a:r>
            <a:r>
              <a:rPr lang="en-US" altLang="zh-CN" dirty="0">
                <a:latin typeface="Microsoft YaHei" charset="0"/>
                <a:ea typeface="Microsoft YaHei" charset="0"/>
                <a:cs typeface="Microsoft YaHei" charset="0"/>
              </a:rPr>
              <a:t>Tab</a:t>
            </a:r>
            <a:endParaRPr dirty="0">
              <a:latin typeface="Microsoft YaHei" charset="0"/>
              <a:ea typeface="Microsoft YaHei" charset="0"/>
              <a:cs typeface="Microsoft YaHei" charset="0"/>
            </a:endParaRPr>
          </a:p>
        </p:txBody>
      </p:sp>
      <p:sp>
        <p:nvSpPr>
          <p:cNvPr id="379" name="Shape 379"/>
          <p:cNvSpPr/>
          <p:nvPr/>
        </p:nvSpPr>
        <p:spPr>
          <a:xfrm flipV="1">
            <a:off x="15710651" y="2954306"/>
            <a:ext cx="409388"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380" name="Shape 380"/>
          <p:cNvSpPr/>
          <p:nvPr/>
        </p:nvSpPr>
        <p:spPr>
          <a:xfrm>
            <a:off x="15742307" y="4114799"/>
            <a:ext cx="409389"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381" name="Shape 381"/>
          <p:cNvSpPr/>
          <p:nvPr/>
        </p:nvSpPr>
        <p:spPr>
          <a:xfrm flipH="1">
            <a:off x="15710652" y="2946400"/>
            <a:ext cx="0" cy="1168400"/>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383" name="Shape 383"/>
          <p:cNvSpPr/>
          <p:nvPr/>
        </p:nvSpPr>
        <p:spPr>
          <a:xfrm>
            <a:off x="13738614" y="2946400"/>
            <a:ext cx="1725231" cy="925012"/>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400">
                <a:latin typeface="Helvetica"/>
                <a:ea typeface="Helvetica"/>
                <a:cs typeface="Helvetica"/>
                <a:sym typeface="Helvetica"/>
              </a:defRPr>
            </a:lvl1pPr>
          </a:lstStyle>
          <a:p>
            <a:r>
              <a:rPr lang="zh-CN" altLang="en-US" dirty="0" smtClean="0">
                <a:latin typeface="Microsoft YaHei" charset="0"/>
                <a:ea typeface="Microsoft YaHei" charset="0"/>
                <a:cs typeface="Microsoft YaHei" charset="0"/>
              </a:rPr>
              <a:t>分段式导航</a:t>
            </a:r>
            <a:endParaRPr dirty="0">
              <a:latin typeface="Microsoft YaHei" charset="0"/>
              <a:ea typeface="Microsoft YaHei" charset="0"/>
              <a:cs typeface="Microsoft YaHei" charset="0"/>
            </a:endParaRPr>
          </a:p>
        </p:txBody>
      </p:sp>
      <p:sp>
        <p:nvSpPr>
          <p:cNvPr id="390" name="Shape 390"/>
          <p:cNvSpPr/>
          <p:nvPr/>
        </p:nvSpPr>
        <p:spPr>
          <a:xfrm>
            <a:off x="16349535" y="4114800"/>
            <a:ext cx="9151424" cy="13320311"/>
          </a:xfrm>
          <a:prstGeom prst="rect">
            <a:avLst/>
          </a:prstGeom>
          <a:solidFill>
            <a:srgbClr val="53585F">
              <a:alpha val="50000"/>
            </a:srgbClr>
          </a:solidFill>
          <a:ln w="12700">
            <a:miter lim="400000"/>
          </a:ln>
        </p:spPr>
        <p:txBody>
          <a:bodyPr lIns="92273" tIns="92273" rIns="92273" bIns="92273" anchor="ctr"/>
          <a:lstStyle/>
          <a:p>
            <a:pPr>
              <a:defRPr sz="4400">
                <a:solidFill>
                  <a:srgbClr val="FFFFFF"/>
                </a:solidFill>
              </a:defRPr>
            </a:pPr>
            <a:endParaRPr/>
          </a:p>
        </p:txBody>
      </p:sp>
    </p:spTree>
    <p:extLst>
      <p:ext uri="{BB962C8B-B14F-4D97-AF65-F5344CB8AC3E}">
        <p14:creationId xmlns:p14="http://schemas.microsoft.com/office/powerpoint/2010/main" xmlns="" val="489477464"/>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已开启.jpg"/>
          <p:cNvPicPr>
            <a:picLocks noChangeAspect="1"/>
          </p:cNvPicPr>
          <p:nvPr/>
        </p:nvPicPr>
        <p:blipFill>
          <a:blip r:embed="rId2">
            <a:extLst/>
          </a:blip>
          <a:stretch>
            <a:fillRect/>
          </a:stretch>
        </p:blipFill>
        <p:spPr>
          <a:xfrm>
            <a:off x="17487757" y="1914754"/>
            <a:ext cx="9144001" cy="16268701"/>
          </a:xfrm>
          <a:prstGeom prst="rect">
            <a:avLst/>
          </a:prstGeom>
          <a:ln w="12700">
            <a:miter lim="400000"/>
          </a:ln>
        </p:spPr>
      </p:pic>
      <p:sp>
        <p:nvSpPr>
          <p:cNvPr id="358" name="Shape 358"/>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第一章</a:t>
            </a:r>
          </a:p>
        </p:txBody>
      </p:sp>
      <p:sp>
        <p:nvSpPr>
          <p:cNvPr id="359" name="Shape 359"/>
          <p:cNvSpPr/>
          <p:nvPr/>
        </p:nvSpPr>
        <p:spPr>
          <a:xfrm>
            <a:off x="4090360" y="1153827"/>
            <a:ext cx="2033008"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smtClean="0">
                <a:latin typeface="Microsoft YaHei" charset="0"/>
                <a:ea typeface="Microsoft YaHei" charset="0"/>
                <a:cs typeface="Microsoft YaHei" charset="0"/>
              </a:rPr>
              <a:t>页面架构</a:t>
            </a:r>
            <a:endParaRPr dirty="0">
              <a:latin typeface="Microsoft YaHei" charset="0"/>
              <a:ea typeface="Microsoft YaHei" charset="0"/>
              <a:cs typeface="Microsoft YaHei" charset="0"/>
            </a:endParaRPr>
          </a:p>
        </p:txBody>
      </p:sp>
      <p:sp>
        <p:nvSpPr>
          <p:cNvPr id="360" name="Shape 360"/>
          <p:cNvSpPr/>
          <p:nvPr/>
        </p:nvSpPr>
        <p:spPr>
          <a:xfrm>
            <a:off x="2117680" y="5883305"/>
            <a:ext cx="3264114"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dirty="0" smtClean="0">
                <a:latin typeface="Microsoft YaHei" charset="0"/>
                <a:ea typeface="Microsoft YaHei" charset="0"/>
                <a:cs typeface="Microsoft YaHei" charset="0"/>
              </a:rPr>
              <a:t>2.</a:t>
            </a:r>
            <a:r>
              <a:rPr lang="en-US" altLang="zh-CN" dirty="0" smtClean="0">
                <a:latin typeface="Microsoft YaHei" charset="0"/>
                <a:ea typeface="Microsoft YaHei" charset="0"/>
                <a:cs typeface="Microsoft YaHei" charset="0"/>
              </a:rPr>
              <a:t>1</a:t>
            </a:r>
            <a:r>
              <a:rPr dirty="0" smtClean="0">
                <a:latin typeface="Microsoft YaHei" charset="0"/>
                <a:ea typeface="Microsoft YaHei" charset="0"/>
                <a:cs typeface="Microsoft YaHei" charset="0"/>
              </a:rPr>
              <a:t> </a:t>
            </a:r>
            <a:r>
              <a:rPr dirty="0">
                <a:latin typeface="Microsoft YaHei" charset="0"/>
                <a:ea typeface="Microsoft YaHei" charset="0"/>
                <a:cs typeface="Microsoft YaHei" charset="0"/>
              </a:rPr>
              <a:t>状态显示区</a:t>
            </a:r>
          </a:p>
        </p:txBody>
      </p:sp>
      <p:sp>
        <p:nvSpPr>
          <p:cNvPr id="361" name="Shape 361"/>
          <p:cNvSpPr/>
          <p:nvPr/>
        </p:nvSpPr>
        <p:spPr>
          <a:xfrm>
            <a:off x="2117680" y="7120129"/>
            <a:ext cx="9782316" cy="2489598"/>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nchor="ctr">
            <a:spAutoFit/>
          </a:bodyPr>
          <a:lstStyle/>
          <a:p>
            <a:pPr algn="l">
              <a:lnSpc>
                <a:spcPct val="150000"/>
              </a:lnSpc>
              <a:defRPr sz="2400">
                <a:latin typeface="Helvetica"/>
                <a:ea typeface="Helvetica"/>
                <a:cs typeface="Helvetica"/>
                <a:sym typeface="Helvetica"/>
              </a:defRPr>
            </a:pPr>
            <a:r>
              <a:rPr dirty="0">
                <a:latin typeface="Microsoft YaHei" charset="0"/>
                <a:ea typeface="Microsoft YaHei" charset="0"/>
                <a:cs typeface="Microsoft YaHei" charset="0"/>
              </a:rPr>
              <a:t>状态显示区主要呈现设备当前的</a:t>
            </a:r>
            <a:r>
              <a:rPr dirty="0">
                <a:solidFill>
                  <a:srgbClr val="3585FE"/>
                </a:solidFill>
                <a:latin typeface="Microsoft YaHei" charset="0"/>
                <a:ea typeface="Microsoft YaHei" charset="0"/>
                <a:cs typeface="Microsoft YaHei" charset="0"/>
              </a:rPr>
              <a:t>运行状态</a:t>
            </a:r>
            <a:r>
              <a:rPr dirty="0">
                <a:latin typeface="Microsoft YaHei" charset="0"/>
                <a:ea typeface="Microsoft YaHei" charset="0"/>
                <a:cs typeface="Microsoft YaHei" charset="0"/>
              </a:rPr>
              <a:t>（即不可控参数，由设备检测或反馈的参数）让用户能一眼就直观的获取到设备运行信息。状态显示区主要由主要信息和次要信息构成，主、次要信息的显示层级关系，由产品的性质决定。</a:t>
            </a:r>
          </a:p>
        </p:txBody>
      </p:sp>
      <p:sp>
        <p:nvSpPr>
          <p:cNvPr id="362" name="Shape 362"/>
          <p:cNvSpPr/>
          <p:nvPr/>
        </p:nvSpPr>
        <p:spPr>
          <a:xfrm>
            <a:off x="17186142" y="3817412"/>
            <a:ext cx="9772791" cy="7477844"/>
          </a:xfrm>
          <a:prstGeom prst="rect">
            <a:avLst/>
          </a:prstGeom>
          <a:ln>
            <a:solidFill>
              <a:srgbClr val="000000"/>
            </a:solidFill>
            <a:miter lim="400000"/>
          </a:ln>
        </p:spPr>
        <p:txBody>
          <a:bodyPr lIns="92273" tIns="92273" rIns="92273" bIns="92273" anchor="ctr"/>
          <a:lstStyle/>
          <a:p>
            <a:pPr>
              <a:defRPr sz="4400">
                <a:solidFill>
                  <a:srgbClr val="FFFFFF"/>
                </a:solidFill>
              </a:defRPr>
            </a:pPr>
            <a:endParaRPr/>
          </a:p>
        </p:txBody>
      </p:sp>
      <p:sp>
        <p:nvSpPr>
          <p:cNvPr id="363" name="Shape 363"/>
          <p:cNvSpPr/>
          <p:nvPr/>
        </p:nvSpPr>
        <p:spPr>
          <a:xfrm>
            <a:off x="17484045" y="1902535"/>
            <a:ext cx="9151424" cy="1918693"/>
          </a:xfrm>
          <a:prstGeom prst="rect">
            <a:avLst/>
          </a:prstGeom>
          <a:solidFill>
            <a:srgbClr val="53585F">
              <a:alpha val="50000"/>
            </a:srgbClr>
          </a:solidFill>
          <a:ln w="12700">
            <a:miter lim="400000"/>
          </a:ln>
        </p:spPr>
        <p:txBody>
          <a:bodyPr lIns="92273" tIns="92273" rIns="92273" bIns="92273" anchor="ctr"/>
          <a:lstStyle/>
          <a:p>
            <a:pPr>
              <a:defRPr sz="4400">
                <a:solidFill>
                  <a:srgbClr val="FFFFFF"/>
                </a:solidFill>
              </a:defRPr>
            </a:pPr>
            <a:endParaRPr/>
          </a:p>
        </p:txBody>
      </p:sp>
      <p:sp>
        <p:nvSpPr>
          <p:cNvPr id="364" name="Shape 364"/>
          <p:cNvSpPr/>
          <p:nvPr/>
        </p:nvSpPr>
        <p:spPr>
          <a:xfrm>
            <a:off x="17484045" y="11302954"/>
            <a:ext cx="9151423" cy="6888824"/>
          </a:xfrm>
          <a:prstGeom prst="rect">
            <a:avLst/>
          </a:prstGeom>
          <a:solidFill>
            <a:srgbClr val="53585F">
              <a:alpha val="50000"/>
            </a:srgbClr>
          </a:solidFill>
          <a:ln w="12700">
            <a:miter lim="400000"/>
          </a:ln>
        </p:spPr>
        <p:txBody>
          <a:bodyPr lIns="92273" tIns="92273" rIns="92273" bIns="92273" anchor="ctr"/>
          <a:lstStyle/>
          <a:p>
            <a:pPr>
              <a:defRPr sz="4400">
                <a:solidFill>
                  <a:srgbClr val="FFFFFF"/>
                </a:solidFill>
              </a:defRPr>
            </a:pPr>
            <a:endParaRPr/>
          </a:p>
        </p:txBody>
      </p:sp>
      <p:sp>
        <p:nvSpPr>
          <p:cNvPr id="365" name="Shape 365"/>
          <p:cNvSpPr/>
          <p:nvPr/>
        </p:nvSpPr>
        <p:spPr>
          <a:xfrm>
            <a:off x="16150904" y="7556334"/>
            <a:ext cx="994802" cy="1"/>
          </a:xfrm>
          <a:prstGeom prst="line">
            <a:avLst/>
          </a:prstGeom>
          <a:ln w="12700">
            <a:solidFill>
              <a:srgbClr val="000000"/>
            </a:solidFill>
            <a:miter lim="400000"/>
            <a:tailEnd type="oval"/>
          </a:ln>
        </p:spPr>
        <p:txBody>
          <a:bodyPr lIns="92273" tIns="92273" rIns="92273" bIns="92273" anchor="ctr"/>
          <a:lstStyle/>
          <a:p>
            <a:pPr>
              <a:defRPr sz="4400"/>
            </a:pPr>
            <a:endParaRPr/>
          </a:p>
        </p:txBody>
      </p:sp>
      <p:sp>
        <p:nvSpPr>
          <p:cNvPr id="366" name="Shape 366"/>
          <p:cNvSpPr/>
          <p:nvPr/>
        </p:nvSpPr>
        <p:spPr>
          <a:xfrm>
            <a:off x="14397566" y="7241561"/>
            <a:ext cx="1725231"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状态显示区</a:t>
            </a:r>
          </a:p>
        </p:txBody>
      </p:sp>
      <p:sp>
        <p:nvSpPr>
          <p:cNvPr id="367" name="Shape 367"/>
          <p:cNvSpPr/>
          <p:nvPr/>
        </p:nvSpPr>
        <p:spPr>
          <a:xfrm>
            <a:off x="2117680" y="10209404"/>
            <a:ext cx="9782316" cy="1294344"/>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spAutoFit/>
          </a:bodyPr>
          <a:lstStyle/>
          <a:p>
            <a:pPr algn="l">
              <a:lnSpc>
                <a:spcPct val="150000"/>
              </a:lnSpc>
              <a:defRPr sz="2400">
                <a:latin typeface="Helvetica"/>
                <a:ea typeface="Helvetica"/>
                <a:cs typeface="Helvetica"/>
                <a:sym typeface="Helvetica"/>
              </a:defRPr>
            </a:pPr>
            <a:r>
              <a:rPr dirty="0">
                <a:latin typeface="Microsoft YaHei" charset="0"/>
                <a:ea typeface="Microsoft YaHei" charset="0"/>
                <a:cs typeface="Microsoft YaHei" charset="0"/>
              </a:rPr>
              <a:t>如右图：智能空调宝的主要信息为当前空调温度，</a:t>
            </a:r>
          </a:p>
          <a:p>
            <a:pPr algn="l">
              <a:lnSpc>
                <a:spcPct val="150000"/>
              </a:lnSpc>
              <a:defRPr sz="2400">
                <a:latin typeface="Helvetica"/>
                <a:ea typeface="Helvetica"/>
                <a:cs typeface="Helvetica"/>
                <a:sym typeface="Helvetica"/>
              </a:defRPr>
            </a:pPr>
            <a:r>
              <a:rPr dirty="0">
                <a:latin typeface="Microsoft YaHei" charset="0"/>
                <a:ea typeface="Microsoft YaHei" charset="0"/>
                <a:cs typeface="Microsoft YaHei" charset="0"/>
              </a:rPr>
              <a:t>次要信息为室温、功率及今日耗电。</a:t>
            </a:r>
          </a:p>
        </p:txBody>
      </p:sp>
      <p:sp>
        <p:nvSpPr>
          <p:cNvPr id="368" name="Shape 368"/>
          <p:cNvSpPr/>
          <p:nvPr/>
        </p:nvSpPr>
        <p:spPr>
          <a:xfrm flipH="1" flipV="1">
            <a:off x="24144286" y="7150102"/>
            <a:ext cx="3271350" cy="40238"/>
          </a:xfrm>
          <a:prstGeom prst="line">
            <a:avLst/>
          </a:prstGeom>
          <a:ln w="12700">
            <a:solidFill>
              <a:srgbClr val="000000"/>
            </a:solidFill>
            <a:miter lim="400000"/>
            <a:tailEnd type="oval"/>
          </a:ln>
        </p:spPr>
        <p:txBody>
          <a:bodyPr lIns="92273" tIns="92273" rIns="92273" bIns="92273" anchor="ctr"/>
          <a:lstStyle/>
          <a:p>
            <a:pPr>
              <a:defRPr sz="4400"/>
            </a:pPr>
            <a:endParaRPr/>
          </a:p>
        </p:txBody>
      </p:sp>
      <p:sp>
        <p:nvSpPr>
          <p:cNvPr id="369" name="Shape 369"/>
          <p:cNvSpPr/>
          <p:nvPr/>
        </p:nvSpPr>
        <p:spPr>
          <a:xfrm>
            <a:off x="27698176" y="6872339"/>
            <a:ext cx="1417454"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主要信息</a:t>
            </a:r>
          </a:p>
        </p:txBody>
      </p:sp>
      <p:sp>
        <p:nvSpPr>
          <p:cNvPr id="370" name="Shape 370"/>
          <p:cNvSpPr/>
          <p:nvPr/>
        </p:nvSpPr>
        <p:spPr>
          <a:xfrm flipH="1">
            <a:off x="24568667" y="8033869"/>
            <a:ext cx="2846970" cy="1"/>
          </a:xfrm>
          <a:prstGeom prst="line">
            <a:avLst/>
          </a:prstGeom>
          <a:ln w="12700">
            <a:solidFill>
              <a:srgbClr val="000000"/>
            </a:solidFill>
            <a:miter lim="400000"/>
            <a:tailEnd type="oval"/>
          </a:ln>
        </p:spPr>
        <p:txBody>
          <a:bodyPr lIns="92273" tIns="92273" rIns="92273" bIns="92273" anchor="ctr"/>
          <a:lstStyle/>
          <a:p>
            <a:pPr>
              <a:defRPr sz="4400"/>
            </a:pPr>
            <a:endParaRPr/>
          </a:p>
        </p:txBody>
      </p:sp>
      <p:sp>
        <p:nvSpPr>
          <p:cNvPr id="371" name="Shape 371"/>
          <p:cNvSpPr/>
          <p:nvPr/>
        </p:nvSpPr>
        <p:spPr>
          <a:xfrm>
            <a:off x="27698176" y="7827835"/>
            <a:ext cx="1417454"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次要信息</a:t>
            </a: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已开启.jpg"/>
          <p:cNvPicPr>
            <a:picLocks noChangeAspect="1"/>
          </p:cNvPicPr>
          <p:nvPr/>
        </p:nvPicPr>
        <p:blipFill>
          <a:blip r:embed="rId2">
            <a:extLst/>
          </a:blip>
          <a:stretch>
            <a:fillRect/>
          </a:stretch>
        </p:blipFill>
        <p:spPr>
          <a:xfrm>
            <a:off x="16353248" y="1140054"/>
            <a:ext cx="9144001" cy="16268701"/>
          </a:xfrm>
          <a:prstGeom prst="rect">
            <a:avLst/>
          </a:prstGeom>
          <a:ln w="12700">
            <a:miter lim="400000"/>
          </a:ln>
        </p:spPr>
      </p:pic>
      <p:sp>
        <p:nvSpPr>
          <p:cNvPr id="374" name="Shape 374"/>
          <p:cNvSpPr/>
          <p:nvPr/>
        </p:nvSpPr>
        <p:spPr>
          <a:xfrm>
            <a:off x="16353248" y="1136650"/>
            <a:ext cx="9144001" cy="9030494"/>
          </a:xfrm>
          <a:prstGeom prst="rect">
            <a:avLst/>
          </a:prstGeom>
          <a:solidFill>
            <a:srgbClr val="53585F">
              <a:alpha val="70000"/>
            </a:srgbClr>
          </a:solidFill>
          <a:ln w="12700">
            <a:miter lim="400000"/>
          </a:ln>
        </p:spPr>
        <p:txBody>
          <a:bodyPr lIns="92273" tIns="92273" rIns="92273" bIns="92273" anchor="ctr"/>
          <a:lstStyle/>
          <a:p>
            <a:pPr>
              <a:defRPr sz="4400">
                <a:solidFill>
                  <a:srgbClr val="FFFFFF"/>
                </a:solidFill>
              </a:defRPr>
            </a:pPr>
            <a:endParaRPr/>
          </a:p>
        </p:txBody>
      </p:sp>
      <p:sp>
        <p:nvSpPr>
          <p:cNvPr id="375" name="Shape 375"/>
          <p:cNvSpPr/>
          <p:nvPr/>
        </p:nvSpPr>
        <p:spPr>
          <a:xfrm>
            <a:off x="2117680" y="7356584"/>
            <a:ext cx="9109930" cy="1294344"/>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nchor="ctr">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功能控制区用于放置设备的控制功能，如总开关、设置温度、切换模式等。功能控制区采用卡片方式进行布局。</a:t>
            </a:r>
          </a:p>
        </p:txBody>
      </p:sp>
      <p:sp>
        <p:nvSpPr>
          <p:cNvPr id="376" name="Shape 376"/>
          <p:cNvSpPr/>
          <p:nvPr/>
        </p:nvSpPr>
        <p:spPr>
          <a:xfrm>
            <a:off x="2116433" y="1153827"/>
            <a:ext cx="1571343"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defRPr sz="3600">
                <a:solidFill>
                  <a:srgbClr val="3585FE"/>
                </a:solidFill>
                <a:latin typeface="Helvetica"/>
                <a:ea typeface="Helvetica"/>
                <a:cs typeface="Helvetica"/>
                <a:sym typeface="Helvetica"/>
              </a:defRPr>
            </a:lvl1pPr>
          </a:lstStyle>
          <a:p>
            <a:r>
              <a:rPr dirty="0">
                <a:latin typeface="Microsoft YaHei" charset="0"/>
                <a:ea typeface="Microsoft YaHei" charset="0"/>
                <a:cs typeface="Microsoft YaHei" charset="0"/>
              </a:rPr>
              <a:t>第一章</a:t>
            </a:r>
          </a:p>
        </p:txBody>
      </p:sp>
      <p:sp>
        <p:nvSpPr>
          <p:cNvPr id="377" name="Shape 377"/>
          <p:cNvSpPr/>
          <p:nvPr/>
        </p:nvSpPr>
        <p:spPr>
          <a:xfrm>
            <a:off x="4090360" y="1153827"/>
            <a:ext cx="2033008" cy="7403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defRPr sz="3600">
                <a:solidFill>
                  <a:srgbClr val="3585FE"/>
                </a:solidFill>
                <a:latin typeface="Helvetica"/>
                <a:ea typeface="Helvetica"/>
                <a:cs typeface="Helvetica"/>
                <a:sym typeface="Helvetica"/>
              </a:defRPr>
            </a:lvl1pPr>
          </a:lstStyle>
          <a:p>
            <a:r>
              <a:rPr dirty="0" smtClean="0">
                <a:latin typeface="Microsoft YaHei" charset="0"/>
                <a:ea typeface="Microsoft YaHei" charset="0"/>
                <a:cs typeface="Microsoft YaHei" charset="0"/>
              </a:rPr>
              <a:t>页面架构</a:t>
            </a:r>
            <a:endParaRPr dirty="0">
              <a:latin typeface="Microsoft YaHei" charset="0"/>
              <a:ea typeface="Microsoft YaHei" charset="0"/>
              <a:cs typeface="Microsoft YaHei" charset="0"/>
            </a:endParaRPr>
          </a:p>
        </p:txBody>
      </p:sp>
      <p:sp>
        <p:nvSpPr>
          <p:cNvPr id="378" name="Shape 378"/>
          <p:cNvSpPr/>
          <p:nvPr/>
        </p:nvSpPr>
        <p:spPr>
          <a:xfrm>
            <a:off x="2117680" y="5707764"/>
            <a:ext cx="2340784" cy="1294344"/>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3600">
                <a:solidFill>
                  <a:srgbClr val="3585FE"/>
                </a:solidFill>
                <a:latin typeface="Helvetica"/>
                <a:ea typeface="Helvetica"/>
                <a:cs typeface="Helvetica"/>
                <a:sym typeface="Helvetica"/>
              </a:defRPr>
            </a:lvl1pPr>
          </a:lstStyle>
          <a:p>
            <a:r>
              <a:rPr dirty="0" smtClean="0">
                <a:latin typeface="Microsoft YaHei" charset="0"/>
                <a:ea typeface="Microsoft YaHei" charset="0"/>
                <a:cs typeface="Microsoft YaHei" charset="0"/>
              </a:rPr>
              <a:t>2.</a:t>
            </a:r>
            <a:r>
              <a:rPr lang="en-US" altLang="zh-CN" dirty="0" smtClean="0">
                <a:latin typeface="Microsoft YaHei" charset="0"/>
                <a:ea typeface="Microsoft YaHei" charset="0"/>
                <a:cs typeface="Microsoft YaHei" charset="0"/>
              </a:rPr>
              <a:t>2</a:t>
            </a:r>
            <a:r>
              <a:rPr dirty="0" smtClean="0">
                <a:latin typeface="Microsoft YaHei" charset="0"/>
                <a:ea typeface="Microsoft YaHei" charset="0"/>
                <a:cs typeface="Microsoft YaHei" charset="0"/>
              </a:rPr>
              <a:t> </a:t>
            </a:r>
            <a:r>
              <a:rPr dirty="0">
                <a:latin typeface="Microsoft YaHei" charset="0"/>
                <a:ea typeface="Microsoft YaHei" charset="0"/>
                <a:cs typeface="Microsoft YaHei" charset="0"/>
              </a:rPr>
              <a:t>控制区</a:t>
            </a:r>
          </a:p>
        </p:txBody>
      </p:sp>
      <p:grpSp>
        <p:nvGrpSpPr>
          <p:cNvPr id="382" name="Group 382"/>
          <p:cNvGrpSpPr/>
          <p:nvPr/>
        </p:nvGrpSpPr>
        <p:grpSpPr>
          <a:xfrm>
            <a:off x="15572616" y="10139646"/>
            <a:ext cx="606666" cy="7047342"/>
            <a:chOff x="0" y="1703233"/>
            <a:chExt cx="409385" cy="6067767"/>
          </a:xfrm>
        </p:grpSpPr>
        <p:sp>
          <p:nvSpPr>
            <p:cNvPr id="379" name="Shape 379"/>
            <p:cNvSpPr/>
            <p:nvPr/>
          </p:nvSpPr>
          <p:spPr>
            <a:xfrm flipV="1">
              <a:off x="0" y="1711139"/>
              <a:ext cx="409386"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380" name="Shape 380"/>
            <p:cNvSpPr/>
            <p:nvPr/>
          </p:nvSpPr>
          <p:spPr>
            <a:xfrm>
              <a:off x="-1" y="7758531"/>
              <a:ext cx="409387" cy="1"/>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sp>
          <p:nvSpPr>
            <p:cNvPr id="381" name="Shape 381"/>
            <p:cNvSpPr/>
            <p:nvPr/>
          </p:nvSpPr>
          <p:spPr>
            <a:xfrm flipH="1">
              <a:off x="-1" y="1703233"/>
              <a:ext cx="2" cy="6067769"/>
            </a:xfrm>
            <a:prstGeom prst="line">
              <a:avLst/>
            </a:prstGeom>
            <a:noFill/>
            <a:ln w="12700" cap="flat">
              <a:solidFill>
                <a:srgbClr val="000000"/>
              </a:solidFill>
              <a:prstDash val="solid"/>
              <a:miter lim="400000"/>
            </a:ln>
            <a:effectLst/>
          </p:spPr>
          <p:txBody>
            <a:bodyPr wrap="square" lIns="92273" tIns="92273" rIns="92273" bIns="92273" numCol="1" anchor="ctr">
              <a:noAutofit/>
            </a:bodyPr>
            <a:lstStyle/>
            <a:p>
              <a:pPr>
                <a:defRPr sz="4400"/>
              </a:pPr>
              <a:endParaRPr/>
            </a:p>
          </p:txBody>
        </p:sp>
      </p:grpSp>
      <p:sp>
        <p:nvSpPr>
          <p:cNvPr id="383" name="Shape 383"/>
          <p:cNvSpPr/>
          <p:nvPr/>
        </p:nvSpPr>
        <p:spPr>
          <a:xfrm>
            <a:off x="13901382" y="12869059"/>
            <a:ext cx="1109678" cy="925012"/>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20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控制区</a:t>
            </a:r>
          </a:p>
        </p:txBody>
      </p:sp>
      <p:sp>
        <p:nvSpPr>
          <p:cNvPr id="384" name="Shape 384"/>
          <p:cNvSpPr/>
          <p:nvPr/>
        </p:nvSpPr>
        <p:spPr>
          <a:xfrm flipH="1">
            <a:off x="23066778" y="11673878"/>
            <a:ext cx="2681487" cy="1"/>
          </a:xfrm>
          <a:prstGeom prst="line">
            <a:avLst/>
          </a:prstGeom>
          <a:ln w="12700">
            <a:solidFill>
              <a:srgbClr val="000000"/>
            </a:solidFill>
            <a:miter lim="400000"/>
            <a:tailEnd type="oval"/>
          </a:ln>
        </p:spPr>
        <p:txBody>
          <a:bodyPr lIns="92273" tIns="92273" rIns="92273" bIns="92273" anchor="ctr"/>
          <a:lstStyle/>
          <a:p>
            <a:pPr>
              <a:defRPr sz="4400"/>
            </a:pPr>
            <a:endParaRPr/>
          </a:p>
        </p:txBody>
      </p:sp>
      <p:sp>
        <p:nvSpPr>
          <p:cNvPr id="385" name="Shape 385"/>
          <p:cNvSpPr/>
          <p:nvPr/>
        </p:nvSpPr>
        <p:spPr>
          <a:xfrm>
            <a:off x="25753648" y="11359105"/>
            <a:ext cx="1109678"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滑动杆</a:t>
            </a:r>
          </a:p>
        </p:txBody>
      </p:sp>
      <p:sp>
        <p:nvSpPr>
          <p:cNvPr id="386" name="Shape 386"/>
          <p:cNvSpPr/>
          <p:nvPr/>
        </p:nvSpPr>
        <p:spPr>
          <a:xfrm flipH="1">
            <a:off x="24323085" y="13843438"/>
            <a:ext cx="1425180" cy="1"/>
          </a:xfrm>
          <a:prstGeom prst="line">
            <a:avLst/>
          </a:prstGeom>
          <a:ln w="12700">
            <a:solidFill>
              <a:srgbClr val="000000"/>
            </a:solidFill>
            <a:miter lim="400000"/>
            <a:tailEnd type="oval"/>
          </a:ln>
        </p:spPr>
        <p:txBody>
          <a:bodyPr lIns="92273" tIns="92273" rIns="92273" bIns="92273" anchor="ctr"/>
          <a:lstStyle/>
          <a:p>
            <a:pPr>
              <a:defRPr sz="4400"/>
            </a:pPr>
            <a:endParaRPr/>
          </a:p>
        </p:txBody>
      </p:sp>
      <p:sp>
        <p:nvSpPr>
          <p:cNvPr id="387" name="Shape 387"/>
          <p:cNvSpPr/>
          <p:nvPr/>
        </p:nvSpPr>
        <p:spPr>
          <a:xfrm>
            <a:off x="25753648" y="13528666"/>
            <a:ext cx="1417454" cy="629546"/>
          </a:xfrm>
          <a:prstGeom prst="rect">
            <a:avLst/>
          </a:prstGeom>
          <a:ln w="12700">
            <a:miter lim="400000"/>
          </a:ln>
          <a:extLst>
            <a:ext uri="{C572A759-6A51-4108-AA02-DFA0A04FC94B}">
              <ma14:wrappingTextBoxFlag xmlns="" xmlns:ma14="http://schemas.microsoft.com/office/mac/drawingml/2011/main" val="1"/>
            </a:ext>
          </a:extLst>
        </p:spPr>
        <p:txBody>
          <a:bodyPr wrap="none" lIns="92273" tIns="92273" rIns="92273" bIns="92273" anchor="ctr">
            <a:spAutoFit/>
          </a:bodyPr>
          <a:lstStyle>
            <a:lvl1pPr algn="l">
              <a:lnSpc>
                <a:spcPct val="12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功能开关</a:t>
            </a:r>
          </a:p>
        </p:txBody>
      </p:sp>
      <p:sp>
        <p:nvSpPr>
          <p:cNvPr id="388" name="Shape 388"/>
          <p:cNvSpPr/>
          <p:nvPr/>
        </p:nvSpPr>
        <p:spPr>
          <a:xfrm>
            <a:off x="2117680" y="8934556"/>
            <a:ext cx="9109930" cy="1294344"/>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nchor="ctr">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功能控制区，总开关放在第一位，其余功能顺序，可根据产品不同的主次功能进行排序。</a:t>
            </a:r>
          </a:p>
        </p:txBody>
      </p:sp>
      <p:sp>
        <p:nvSpPr>
          <p:cNvPr id="389" name="Shape 389"/>
          <p:cNvSpPr/>
          <p:nvPr/>
        </p:nvSpPr>
        <p:spPr>
          <a:xfrm>
            <a:off x="2133484" y="11374787"/>
            <a:ext cx="9782316" cy="1294344"/>
          </a:xfrm>
          <a:prstGeom prst="rect">
            <a:avLst/>
          </a:prstGeom>
          <a:ln w="12700">
            <a:miter lim="400000"/>
          </a:ln>
          <a:extLst>
            <a:ext uri="{C572A759-6A51-4108-AA02-DFA0A04FC94B}">
              <ma14:wrappingTextBoxFlag xmlns="" xmlns:ma14="http://schemas.microsoft.com/office/mac/drawingml/2011/main" val="1"/>
            </a:ext>
          </a:extLst>
        </p:spPr>
        <p:txBody>
          <a:bodyPr lIns="92273" tIns="92273" rIns="92273" bIns="92273">
            <a:spAutoFit/>
          </a:bodyPr>
          <a:lstStyle>
            <a:lvl1pPr algn="l">
              <a:lnSpc>
                <a:spcPct val="150000"/>
              </a:lnSpc>
              <a:defRPr sz="2400">
                <a:latin typeface="Helvetica"/>
                <a:ea typeface="Helvetica"/>
                <a:cs typeface="Helvetica"/>
                <a:sym typeface="Helvetica"/>
              </a:defRPr>
            </a:lvl1pPr>
          </a:lstStyle>
          <a:p>
            <a:r>
              <a:rPr dirty="0">
                <a:latin typeface="Microsoft YaHei" charset="0"/>
                <a:ea typeface="Microsoft YaHei" charset="0"/>
                <a:cs typeface="Microsoft YaHei" charset="0"/>
              </a:rPr>
              <a:t>如右图：取暖器的控制区功能根据取暖器各功能的实际使用优先级进行排序。</a:t>
            </a:r>
          </a:p>
        </p:txBody>
      </p:sp>
    </p:spTree>
  </p:cSld>
  <p:clrMapOvr>
    <a:masterClrMapping/>
  </p:clrMapOvr>
  <p:transition spd="slow"/>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50000"/>
              </a:srgbClr>
            </a:outerShdw>
          </a:effectLst>
        </a:effectStyle>
        <a:effectStyle>
          <a:effectLst>
            <a:outerShdw blurRad="762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st="25400" dir="5400000" rotWithShape="0">
            <a:srgbClr val="000000">
              <a:alpha val="50000"/>
            </a:srgbClr>
          </a:outerShdw>
        </a:effectLst>
        <a:sp3d/>
      </a:spPr>
      <a:bodyPr rot="0" spcFirstLastPara="1" vertOverflow="overflow" horzOverflow="overflow" vert="horz" wrap="square" lIns="92273" tIns="92273" rIns="92273" bIns="92273" numCol="1" spcCol="38100" rtlCol="0" anchor="ctr">
        <a:spAutoFit/>
      </a:bodyPr>
      <a:lstStyle>
        <a:defPPr marL="0" marR="0" indent="0" algn="ctr" defTabSz="1179049"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2273" tIns="92273" rIns="92273" bIns="92273" numCol="1" spcCol="38100" rtlCol="0" anchor="ctr">
        <a:spAutoFit/>
      </a:bodyPr>
      <a:lstStyle>
        <a:defPPr marL="0" marR="0" indent="0" algn="ctr" defTabSz="1179049" rtl="0" fontAlgn="auto" latinLnBrk="0" hangingPunct="0">
          <a:lnSpc>
            <a:spcPct val="100000"/>
          </a:lnSpc>
          <a:spcBef>
            <a:spcPts val="0"/>
          </a:spcBef>
          <a:spcAft>
            <a:spcPts val="0"/>
          </a:spcAft>
          <a:buClrTx/>
          <a:buSzTx/>
          <a:buFontTx/>
          <a:buNone/>
          <a:tabLst/>
          <a:defRPr kumimoji="0" sz="7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50000"/>
              </a:srgbClr>
            </a:outerShdw>
          </a:effectLst>
        </a:effectStyle>
        <a:effectStyle>
          <a:effectLst>
            <a:outerShdw blurRad="762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st="25400" dir="5400000" rotWithShape="0">
            <a:srgbClr val="000000">
              <a:alpha val="50000"/>
            </a:srgbClr>
          </a:outerShdw>
        </a:effectLst>
        <a:sp3d/>
      </a:spPr>
      <a:bodyPr rot="0" spcFirstLastPara="1" vertOverflow="overflow" horzOverflow="overflow" vert="horz" wrap="square" lIns="92273" tIns="92273" rIns="92273" bIns="92273" numCol="1" spcCol="38100" rtlCol="0" anchor="ctr">
        <a:spAutoFit/>
      </a:bodyPr>
      <a:lstStyle>
        <a:defPPr marL="0" marR="0" indent="0" algn="ctr" defTabSz="1179049"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2273" tIns="92273" rIns="92273" bIns="92273" numCol="1" spcCol="38100" rtlCol="0" anchor="ctr">
        <a:spAutoFit/>
      </a:bodyPr>
      <a:lstStyle>
        <a:defPPr marL="0" marR="0" indent="0" algn="ctr" defTabSz="1179049" rtl="0" fontAlgn="auto" latinLnBrk="0" hangingPunct="0">
          <a:lnSpc>
            <a:spcPct val="100000"/>
          </a:lnSpc>
          <a:spcBef>
            <a:spcPts val="0"/>
          </a:spcBef>
          <a:spcAft>
            <a:spcPts val="0"/>
          </a:spcAft>
          <a:buClrTx/>
          <a:buSzTx/>
          <a:buFontTx/>
          <a:buNone/>
          <a:tabLst/>
          <a:defRPr kumimoji="0" sz="7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417</TotalTime>
  <Words>906</Words>
  <Application>Microsoft Office PowerPoint</Application>
  <PresentationFormat>自定义</PresentationFormat>
  <Paragraphs>200</Paragraphs>
  <Slides>24</Slides>
  <Notes>4</Notes>
  <HiddenSlides>0</HiddenSlides>
  <MMClips>0</MMClips>
  <ScaleCrop>false</ScaleCrop>
  <HeadingPairs>
    <vt:vector size="4" baseType="variant">
      <vt:variant>
        <vt:lpstr>主题</vt:lpstr>
      </vt:variant>
      <vt:variant>
        <vt:i4>1</vt:i4>
      </vt:variant>
      <vt:variant>
        <vt:lpstr>幻灯片标题</vt:lpstr>
      </vt:variant>
      <vt:variant>
        <vt:i4>24</vt:i4>
      </vt:variant>
    </vt:vector>
  </HeadingPairs>
  <TitlesOfParts>
    <vt:vector size="25" baseType="lpstr">
      <vt:lpstr>White</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32</cp:revision>
  <dcterms:modified xsi:type="dcterms:W3CDTF">2016-12-08T09:05:05Z</dcterms:modified>
</cp:coreProperties>
</file>